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61" r:id="rId3"/>
    <p:sldId id="263" r:id="rId4"/>
    <p:sldId id="264" r:id="rId5"/>
    <p:sldId id="265" r:id="rId6"/>
    <p:sldId id="266" r:id="rId7"/>
    <p:sldId id="267" r:id="rId8"/>
    <p:sldId id="268" r:id="rId9"/>
    <p:sldId id="274" r:id="rId10"/>
    <p:sldId id="273" r:id="rId11"/>
    <p:sldId id="275" r:id="rId1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6600"/>
    <a:srgbClr val="FA86E1"/>
    <a:srgbClr val="E7FB2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147" autoAdjust="0"/>
    <p:restoredTop sz="94660"/>
  </p:normalViewPr>
  <p:slideViewPr>
    <p:cSldViewPr>
      <p:cViewPr varScale="1">
        <p:scale>
          <a:sx n="69" d="100"/>
          <a:sy n="69" d="100"/>
        </p:scale>
        <p:origin x="1434" y="6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595E88B-F3D5-4069-AAF4-304452398AE6}" type="doc">
      <dgm:prSet loTypeId="urn:microsoft.com/office/officeart/2005/8/layout/hProcess9" loCatId="process" qsTypeId="urn:microsoft.com/office/officeart/2005/8/quickstyle/simple1" qsCatId="simple" csTypeId="urn:microsoft.com/office/officeart/2005/8/colors/accent1_2" csCatId="accent1" phldr="1"/>
      <dgm:spPr/>
    </dgm:pt>
    <dgm:pt modelId="{15066EEB-57E0-42F4-BFAA-E36B488BDE1D}">
      <dgm:prSet phldrT="[Text]"/>
      <dgm:spPr/>
      <dgm:t>
        <a:bodyPr/>
        <a:lstStyle/>
        <a:p>
          <a:r>
            <a:rPr lang="en-US" b="1" dirty="0" smtClean="0"/>
            <a:t>Remember</a:t>
          </a:r>
          <a:endParaRPr lang="en-US" b="1" dirty="0"/>
        </a:p>
      </dgm:t>
    </dgm:pt>
    <dgm:pt modelId="{F0075FB7-0711-4176-9CF0-840FAD900D4F}" type="parTrans" cxnId="{D1AF38F8-AF89-4B82-9B52-1E49BEFF9AB1}">
      <dgm:prSet/>
      <dgm:spPr/>
      <dgm:t>
        <a:bodyPr/>
        <a:lstStyle/>
        <a:p>
          <a:endParaRPr lang="en-US"/>
        </a:p>
      </dgm:t>
    </dgm:pt>
    <dgm:pt modelId="{2300F34A-05EC-41FD-BEA8-DAE7B9E60492}" type="sibTrans" cxnId="{D1AF38F8-AF89-4B82-9B52-1E49BEFF9AB1}">
      <dgm:prSet/>
      <dgm:spPr/>
      <dgm:t>
        <a:bodyPr/>
        <a:lstStyle/>
        <a:p>
          <a:endParaRPr lang="en-US"/>
        </a:p>
      </dgm:t>
    </dgm:pt>
    <dgm:pt modelId="{970DC260-22E2-4462-A033-96F98B7F57A5}">
      <dgm:prSet phldrT="[Text]"/>
      <dgm:spPr>
        <a:solidFill>
          <a:schemeClr val="accent2"/>
        </a:solidFill>
      </dgm:spPr>
      <dgm:t>
        <a:bodyPr/>
        <a:lstStyle/>
        <a:p>
          <a:r>
            <a:rPr lang="en-US" b="1" dirty="0" smtClean="0"/>
            <a:t>Understand</a:t>
          </a:r>
          <a:endParaRPr lang="en-US" b="1" dirty="0"/>
        </a:p>
      </dgm:t>
    </dgm:pt>
    <dgm:pt modelId="{45E9FDBD-AF41-4CC1-93A0-347F31ED9A46}" type="parTrans" cxnId="{C8F82CEA-033D-4738-9F4C-13A2EF8CABAD}">
      <dgm:prSet/>
      <dgm:spPr/>
      <dgm:t>
        <a:bodyPr/>
        <a:lstStyle/>
        <a:p>
          <a:endParaRPr lang="en-US"/>
        </a:p>
      </dgm:t>
    </dgm:pt>
    <dgm:pt modelId="{2DE19CF3-1970-4470-ACBE-E7F555C0F4EF}" type="sibTrans" cxnId="{C8F82CEA-033D-4738-9F4C-13A2EF8CABAD}">
      <dgm:prSet/>
      <dgm:spPr/>
      <dgm:t>
        <a:bodyPr/>
        <a:lstStyle/>
        <a:p>
          <a:endParaRPr lang="en-US"/>
        </a:p>
      </dgm:t>
    </dgm:pt>
    <dgm:pt modelId="{CD290EC9-43B9-4BE0-938B-50492BA693B0}">
      <dgm:prSet phldrT="[Text]"/>
      <dgm:spPr>
        <a:solidFill>
          <a:schemeClr val="accent2">
            <a:lumMod val="60000"/>
            <a:lumOff val="40000"/>
          </a:schemeClr>
        </a:solidFill>
      </dgm:spPr>
      <dgm:t>
        <a:bodyPr/>
        <a:lstStyle/>
        <a:p>
          <a:r>
            <a:rPr lang="en-US" b="1" dirty="0" smtClean="0"/>
            <a:t>Apply</a:t>
          </a:r>
          <a:endParaRPr lang="en-US" b="1" dirty="0"/>
        </a:p>
      </dgm:t>
    </dgm:pt>
    <dgm:pt modelId="{7A6689A5-02E7-4CE7-A9A1-AEE2166C0173}" type="parTrans" cxnId="{85176C85-5374-4D80-A0F3-BEEC60AEAF22}">
      <dgm:prSet/>
      <dgm:spPr/>
      <dgm:t>
        <a:bodyPr/>
        <a:lstStyle/>
        <a:p>
          <a:endParaRPr lang="en-US"/>
        </a:p>
      </dgm:t>
    </dgm:pt>
    <dgm:pt modelId="{F0951245-8476-49D7-B659-CAA7BB5729A6}" type="sibTrans" cxnId="{85176C85-5374-4D80-A0F3-BEEC60AEAF22}">
      <dgm:prSet/>
      <dgm:spPr/>
      <dgm:t>
        <a:bodyPr/>
        <a:lstStyle/>
        <a:p>
          <a:endParaRPr lang="en-US"/>
        </a:p>
      </dgm:t>
    </dgm:pt>
    <dgm:pt modelId="{01F0F977-03E2-4994-819F-53E2F46789AF}">
      <dgm:prSet/>
      <dgm:spPr>
        <a:solidFill>
          <a:schemeClr val="accent3">
            <a:lumMod val="60000"/>
            <a:lumOff val="40000"/>
          </a:schemeClr>
        </a:solidFill>
      </dgm:spPr>
      <dgm:t>
        <a:bodyPr/>
        <a:lstStyle/>
        <a:p>
          <a:r>
            <a:rPr lang="en-US" b="1" dirty="0" smtClean="0"/>
            <a:t>Analyze</a:t>
          </a:r>
          <a:endParaRPr lang="en-US" b="1" dirty="0"/>
        </a:p>
      </dgm:t>
    </dgm:pt>
    <dgm:pt modelId="{14EEE180-EC08-4D28-8581-A44EF8070F71}" type="parTrans" cxnId="{9BED5DB2-2432-4DA3-A37B-BE28E66BAFF1}">
      <dgm:prSet/>
      <dgm:spPr/>
      <dgm:t>
        <a:bodyPr/>
        <a:lstStyle/>
        <a:p>
          <a:endParaRPr lang="en-US"/>
        </a:p>
      </dgm:t>
    </dgm:pt>
    <dgm:pt modelId="{AFA528D3-D2AE-4C1D-913B-6F052331D5AD}" type="sibTrans" cxnId="{9BED5DB2-2432-4DA3-A37B-BE28E66BAFF1}">
      <dgm:prSet/>
      <dgm:spPr/>
      <dgm:t>
        <a:bodyPr/>
        <a:lstStyle/>
        <a:p>
          <a:endParaRPr lang="en-US"/>
        </a:p>
      </dgm:t>
    </dgm:pt>
    <dgm:pt modelId="{310189E6-FA4B-46D6-BE78-6972E19D4EBC}">
      <dgm:prSet/>
      <dgm:spPr>
        <a:solidFill>
          <a:schemeClr val="accent4">
            <a:lumMod val="60000"/>
            <a:lumOff val="40000"/>
          </a:schemeClr>
        </a:solidFill>
      </dgm:spPr>
      <dgm:t>
        <a:bodyPr/>
        <a:lstStyle/>
        <a:p>
          <a:r>
            <a:rPr lang="en-US" b="1" dirty="0" smtClean="0"/>
            <a:t>Evaluate</a:t>
          </a:r>
          <a:endParaRPr lang="en-US" b="1" dirty="0"/>
        </a:p>
      </dgm:t>
    </dgm:pt>
    <dgm:pt modelId="{E47413BC-5E09-474A-B2B8-9841DAAEF0F0}" type="parTrans" cxnId="{A1474F00-FB90-4EF2-BDE8-14C29EC78E19}">
      <dgm:prSet/>
      <dgm:spPr/>
      <dgm:t>
        <a:bodyPr/>
        <a:lstStyle/>
        <a:p>
          <a:endParaRPr lang="en-US"/>
        </a:p>
      </dgm:t>
    </dgm:pt>
    <dgm:pt modelId="{E8333F68-0161-4314-AFBF-F5C2E37F6EB9}" type="sibTrans" cxnId="{A1474F00-FB90-4EF2-BDE8-14C29EC78E19}">
      <dgm:prSet/>
      <dgm:spPr/>
      <dgm:t>
        <a:bodyPr/>
        <a:lstStyle/>
        <a:p>
          <a:endParaRPr lang="en-US"/>
        </a:p>
      </dgm:t>
    </dgm:pt>
    <dgm:pt modelId="{73C4A48E-EFE4-4E43-B03B-F99D360D4186}">
      <dgm:prSet/>
      <dgm:spPr>
        <a:solidFill>
          <a:schemeClr val="accent5">
            <a:lumMod val="60000"/>
            <a:lumOff val="40000"/>
          </a:schemeClr>
        </a:solidFill>
      </dgm:spPr>
      <dgm:t>
        <a:bodyPr/>
        <a:lstStyle/>
        <a:p>
          <a:r>
            <a:rPr lang="en-US" b="1" dirty="0" smtClean="0"/>
            <a:t>Create</a:t>
          </a:r>
          <a:endParaRPr lang="en-US" b="1" dirty="0"/>
        </a:p>
      </dgm:t>
    </dgm:pt>
    <dgm:pt modelId="{7E07181C-D3F7-42FE-AB2E-5F7B0563C7AE}" type="parTrans" cxnId="{7A26E17C-CB1D-486B-94FE-5FE0C4C02989}">
      <dgm:prSet/>
      <dgm:spPr/>
      <dgm:t>
        <a:bodyPr/>
        <a:lstStyle/>
        <a:p>
          <a:endParaRPr lang="en-US"/>
        </a:p>
      </dgm:t>
    </dgm:pt>
    <dgm:pt modelId="{6541F2D1-4D6B-4784-96E0-A814EF4743A7}" type="sibTrans" cxnId="{7A26E17C-CB1D-486B-94FE-5FE0C4C02989}">
      <dgm:prSet/>
      <dgm:spPr/>
      <dgm:t>
        <a:bodyPr/>
        <a:lstStyle/>
        <a:p>
          <a:endParaRPr lang="en-US"/>
        </a:p>
      </dgm:t>
    </dgm:pt>
    <dgm:pt modelId="{0C20A407-F281-46A0-AED0-BB6D78A66199}" type="pres">
      <dgm:prSet presAssocID="{7595E88B-F3D5-4069-AAF4-304452398AE6}" presName="CompostProcess" presStyleCnt="0">
        <dgm:presLayoutVars>
          <dgm:dir/>
          <dgm:resizeHandles val="exact"/>
        </dgm:presLayoutVars>
      </dgm:prSet>
      <dgm:spPr/>
    </dgm:pt>
    <dgm:pt modelId="{DB9421E0-6F03-413E-8330-D7B82CE0F668}" type="pres">
      <dgm:prSet presAssocID="{7595E88B-F3D5-4069-AAF4-304452398AE6}" presName="arrow" presStyleLbl="bgShp" presStyleIdx="0" presStyleCnt="1"/>
      <dgm:spPr/>
    </dgm:pt>
    <dgm:pt modelId="{F36358C5-EE18-43E2-803A-442DAEF3E1D0}" type="pres">
      <dgm:prSet presAssocID="{7595E88B-F3D5-4069-AAF4-304452398AE6}" presName="linearProcess" presStyleCnt="0"/>
      <dgm:spPr/>
    </dgm:pt>
    <dgm:pt modelId="{1B5E14E6-73A1-466C-89CF-24B4FC7B3C54}" type="pres">
      <dgm:prSet presAssocID="{15066EEB-57E0-42F4-BFAA-E36B488BDE1D}" presName="textNode" presStyleLbl="node1" presStyleIdx="0" presStyleCnt="6">
        <dgm:presLayoutVars>
          <dgm:bulletEnabled val="1"/>
        </dgm:presLayoutVars>
      </dgm:prSet>
      <dgm:spPr/>
      <dgm:t>
        <a:bodyPr/>
        <a:lstStyle/>
        <a:p>
          <a:endParaRPr lang="en-US"/>
        </a:p>
      </dgm:t>
    </dgm:pt>
    <dgm:pt modelId="{C1CD50D5-CA48-4E60-B8E8-3D50B7F2E0D1}" type="pres">
      <dgm:prSet presAssocID="{2300F34A-05EC-41FD-BEA8-DAE7B9E60492}" presName="sibTrans" presStyleCnt="0"/>
      <dgm:spPr/>
    </dgm:pt>
    <dgm:pt modelId="{A0578801-B104-4E0D-BA90-15BDA9DFDDDC}" type="pres">
      <dgm:prSet presAssocID="{970DC260-22E2-4462-A033-96F98B7F57A5}" presName="textNode" presStyleLbl="node1" presStyleIdx="1" presStyleCnt="6">
        <dgm:presLayoutVars>
          <dgm:bulletEnabled val="1"/>
        </dgm:presLayoutVars>
      </dgm:prSet>
      <dgm:spPr/>
      <dgm:t>
        <a:bodyPr/>
        <a:lstStyle/>
        <a:p>
          <a:endParaRPr lang="en-US"/>
        </a:p>
      </dgm:t>
    </dgm:pt>
    <dgm:pt modelId="{9627053A-64A5-435D-8CD5-6CAC9B52B9C3}" type="pres">
      <dgm:prSet presAssocID="{2DE19CF3-1970-4470-ACBE-E7F555C0F4EF}" presName="sibTrans" presStyleCnt="0"/>
      <dgm:spPr/>
    </dgm:pt>
    <dgm:pt modelId="{167B57E5-C383-49E4-9343-98B3B6F08BB2}" type="pres">
      <dgm:prSet presAssocID="{CD290EC9-43B9-4BE0-938B-50492BA693B0}" presName="textNode" presStyleLbl="node1" presStyleIdx="2" presStyleCnt="6" custLinFactNeighborX="46532" custLinFactNeighborY="-3155">
        <dgm:presLayoutVars>
          <dgm:bulletEnabled val="1"/>
        </dgm:presLayoutVars>
      </dgm:prSet>
      <dgm:spPr/>
      <dgm:t>
        <a:bodyPr/>
        <a:lstStyle/>
        <a:p>
          <a:endParaRPr lang="en-US"/>
        </a:p>
      </dgm:t>
    </dgm:pt>
    <dgm:pt modelId="{33F9012B-29F9-4468-BE59-A24F6DB93779}" type="pres">
      <dgm:prSet presAssocID="{F0951245-8476-49D7-B659-CAA7BB5729A6}" presName="sibTrans" presStyleCnt="0"/>
      <dgm:spPr/>
    </dgm:pt>
    <dgm:pt modelId="{8D111A6C-161A-409D-B568-E9707050A790}" type="pres">
      <dgm:prSet presAssocID="{01F0F977-03E2-4994-819F-53E2F46789AF}" presName="textNode" presStyleLbl="node1" presStyleIdx="3" presStyleCnt="6">
        <dgm:presLayoutVars>
          <dgm:bulletEnabled val="1"/>
        </dgm:presLayoutVars>
      </dgm:prSet>
      <dgm:spPr/>
      <dgm:t>
        <a:bodyPr/>
        <a:lstStyle/>
        <a:p>
          <a:endParaRPr lang="en-US"/>
        </a:p>
      </dgm:t>
    </dgm:pt>
    <dgm:pt modelId="{7DAAE979-C170-4DDE-958C-35CDCAF51855}" type="pres">
      <dgm:prSet presAssocID="{AFA528D3-D2AE-4C1D-913B-6F052331D5AD}" presName="sibTrans" presStyleCnt="0"/>
      <dgm:spPr/>
    </dgm:pt>
    <dgm:pt modelId="{5C6A432E-8970-4E00-893A-D0DC7BD76FB2}" type="pres">
      <dgm:prSet presAssocID="{310189E6-FA4B-46D6-BE78-6972E19D4EBC}" presName="textNode" presStyleLbl="node1" presStyleIdx="4" presStyleCnt="6">
        <dgm:presLayoutVars>
          <dgm:bulletEnabled val="1"/>
        </dgm:presLayoutVars>
      </dgm:prSet>
      <dgm:spPr/>
      <dgm:t>
        <a:bodyPr/>
        <a:lstStyle/>
        <a:p>
          <a:endParaRPr lang="en-US"/>
        </a:p>
      </dgm:t>
    </dgm:pt>
    <dgm:pt modelId="{526EDA32-AA3B-4AA8-8564-FE1FAC2B44D4}" type="pres">
      <dgm:prSet presAssocID="{E8333F68-0161-4314-AFBF-F5C2E37F6EB9}" presName="sibTrans" presStyleCnt="0"/>
      <dgm:spPr/>
    </dgm:pt>
    <dgm:pt modelId="{81CBD022-41A4-42F4-BE17-381FA4EB65D8}" type="pres">
      <dgm:prSet presAssocID="{73C4A48E-EFE4-4E43-B03B-F99D360D4186}" presName="textNode" presStyleLbl="node1" presStyleIdx="5" presStyleCnt="6">
        <dgm:presLayoutVars>
          <dgm:bulletEnabled val="1"/>
        </dgm:presLayoutVars>
      </dgm:prSet>
      <dgm:spPr/>
      <dgm:t>
        <a:bodyPr/>
        <a:lstStyle/>
        <a:p>
          <a:endParaRPr lang="en-US"/>
        </a:p>
      </dgm:t>
    </dgm:pt>
  </dgm:ptLst>
  <dgm:cxnLst>
    <dgm:cxn modelId="{9BED5DB2-2432-4DA3-A37B-BE28E66BAFF1}" srcId="{7595E88B-F3D5-4069-AAF4-304452398AE6}" destId="{01F0F977-03E2-4994-819F-53E2F46789AF}" srcOrd="3" destOrd="0" parTransId="{14EEE180-EC08-4D28-8581-A44EF8070F71}" sibTransId="{AFA528D3-D2AE-4C1D-913B-6F052331D5AD}"/>
    <dgm:cxn modelId="{6C54186B-D3FD-FA45-B984-30894084C18B}" type="presOf" srcId="{7595E88B-F3D5-4069-AAF4-304452398AE6}" destId="{0C20A407-F281-46A0-AED0-BB6D78A66199}" srcOrd="0" destOrd="0" presId="urn:microsoft.com/office/officeart/2005/8/layout/hProcess9"/>
    <dgm:cxn modelId="{E7B632C4-4C47-474E-AC8B-A7BF079D2D18}" type="presOf" srcId="{970DC260-22E2-4462-A033-96F98B7F57A5}" destId="{A0578801-B104-4E0D-BA90-15BDA9DFDDDC}" srcOrd="0" destOrd="0" presId="urn:microsoft.com/office/officeart/2005/8/layout/hProcess9"/>
    <dgm:cxn modelId="{8C3C7459-8871-C74A-8CF1-A521D13BAE12}" type="presOf" srcId="{01F0F977-03E2-4994-819F-53E2F46789AF}" destId="{8D111A6C-161A-409D-B568-E9707050A790}" srcOrd="0" destOrd="0" presId="urn:microsoft.com/office/officeart/2005/8/layout/hProcess9"/>
    <dgm:cxn modelId="{C8F82CEA-033D-4738-9F4C-13A2EF8CABAD}" srcId="{7595E88B-F3D5-4069-AAF4-304452398AE6}" destId="{970DC260-22E2-4462-A033-96F98B7F57A5}" srcOrd="1" destOrd="0" parTransId="{45E9FDBD-AF41-4CC1-93A0-347F31ED9A46}" sibTransId="{2DE19CF3-1970-4470-ACBE-E7F555C0F4EF}"/>
    <dgm:cxn modelId="{7A26E17C-CB1D-486B-94FE-5FE0C4C02989}" srcId="{7595E88B-F3D5-4069-AAF4-304452398AE6}" destId="{73C4A48E-EFE4-4E43-B03B-F99D360D4186}" srcOrd="5" destOrd="0" parTransId="{7E07181C-D3F7-42FE-AB2E-5F7B0563C7AE}" sibTransId="{6541F2D1-4D6B-4784-96E0-A814EF4743A7}"/>
    <dgm:cxn modelId="{C5C42CFD-A4BC-F34D-8CF0-A5E78304E49E}" type="presOf" srcId="{310189E6-FA4B-46D6-BE78-6972E19D4EBC}" destId="{5C6A432E-8970-4E00-893A-D0DC7BD76FB2}" srcOrd="0" destOrd="0" presId="urn:microsoft.com/office/officeart/2005/8/layout/hProcess9"/>
    <dgm:cxn modelId="{85176C85-5374-4D80-A0F3-BEEC60AEAF22}" srcId="{7595E88B-F3D5-4069-AAF4-304452398AE6}" destId="{CD290EC9-43B9-4BE0-938B-50492BA693B0}" srcOrd="2" destOrd="0" parTransId="{7A6689A5-02E7-4CE7-A9A1-AEE2166C0173}" sibTransId="{F0951245-8476-49D7-B659-CAA7BB5729A6}"/>
    <dgm:cxn modelId="{46B2F564-9C64-724A-8258-27C30F597B4B}" type="presOf" srcId="{CD290EC9-43B9-4BE0-938B-50492BA693B0}" destId="{167B57E5-C383-49E4-9343-98B3B6F08BB2}" srcOrd="0" destOrd="0" presId="urn:microsoft.com/office/officeart/2005/8/layout/hProcess9"/>
    <dgm:cxn modelId="{E6377ED8-169D-DD4C-97A1-E70D347C2E27}" type="presOf" srcId="{73C4A48E-EFE4-4E43-B03B-F99D360D4186}" destId="{81CBD022-41A4-42F4-BE17-381FA4EB65D8}" srcOrd="0" destOrd="0" presId="urn:microsoft.com/office/officeart/2005/8/layout/hProcess9"/>
    <dgm:cxn modelId="{D1AF38F8-AF89-4B82-9B52-1E49BEFF9AB1}" srcId="{7595E88B-F3D5-4069-AAF4-304452398AE6}" destId="{15066EEB-57E0-42F4-BFAA-E36B488BDE1D}" srcOrd="0" destOrd="0" parTransId="{F0075FB7-0711-4176-9CF0-840FAD900D4F}" sibTransId="{2300F34A-05EC-41FD-BEA8-DAE7B9E60492}"/>
    <dgm:cxn modelId="{A386113F-6275-0D4A-A523-1FFA08464B44}" type="presOf" srcId="{15066EEB-57E0-42F4-BFAA-E36B488BDE1D}" destId="{1B5E14E6-73A1-466C-89CF-24B4FC7B3C54}" srcOrd="0" destOrd="0" presId="urn:microsoft.com/office/officeart/2005/8/layout/hProcess9"/>
    <dgm:cxn modelId="{A1474F00-FB90-4EF2-BDE8-14C29EC78E19}" srcId="{7595E88B-F3D5-4069-AAF4-304452398AE6}" destId="{310189E6-FA4B-46D6-BE78-6972E19D4EBC}" srcOrd="4" destOrd="0" parTransId="{E47413BC-5E09-474A-B2B8-9841DAAEF0F0}" sibTransId="{E8333F68-0161-4314-AFBF-F5C2E37F6EB9}"/>
    <dgm:cxn modelId="{985CCAD1-F5F6-3F4F-B879-EADA4AFED077}" type="presParOf" srcId="{0C20A407-F281-46A0-AED0-BB6D78A66199}" destId="{DB9421E0-6F03-413E-8330-D7B82CE0F668}" srcOrd="0" destOrd="0" presId="urn:microsoft.com/office/officeart/2005/8/layout/hProcess9"/>
    <dgm:cxn modelId="{427C8E0E-DA56-4C4A-BEDA-5AE4B916406F}" type="presParOf" srcId="{0C20A407-F281-46A0-AED0-BB6D78A66199}" destId="{F36358C5-EE18-43E2-803A-442DAEF3E1D0}" srcOrd="1" destOrd="0" presId="urn:microsoft.com/office/officeart/2005/8/layout/hProcess9"/>
    <dgm:cxn modelId="{62B8B6E4-6CE1-2C41-A70F-FCF388FA5D5F}" type="presParOf" srcId="{F36358C5-EE18-43E2-803A-442DAEF3E1D0}" destId="{1B5E14E6-73A1-466C-89CF-24B4FC7B3C54}" srcOrd="0" destOrd="0" presId="urn:microsoft.com/office/officeart/2005/8/layout/hProcess9"/>
    <dgm:cxn modelId="{EC3A96F4-DE8D-2544-88A0-12635726DA02}" type="presParOf" srcId="{F36358C5-EE18-43E2-803A-442DAEF3E1D0}" destId="{C1CD50D5-CA48-4E60-B8E8-3D50B7F2E0D1}" srcOrd="1" destOrd="0" presId="urn:microsoft.com/office/officeart/2005/8/layout/hProcess9"/>
    <dgm:cxn modelId="{AD47EBAC-DDEB-4141-A560-3166FBD5A4E7}" type="presParOf" srcId="{F36358C5-EE18-43E2-803A-442DAEF3E1D0}" destId="{A0578801-B104-4E0D-BA90-15BDA9DFDDDC}" srcOrd="2" destOrd="0" presId="urn:microsoft.com/office/officeart/2005/8/layout/hProcess9"/>
    <dgm:cxn modelId="{DA225F0D-60AE-4440-962D-48D0AB514703}" type="presParOf" srcId="{F36358C5-EE18-43E2-803A-442DAEF3E1D0}" destId="{9627053A-64A5-435D-8CD5-6CAC9B52B9C3}" srcOrd="3" destOrd="0" presId="urn:microsoft.com/office/officeart/2005/8/layout/hProcess9"/>
    <dgm:cxn modelId="{8E86FDA9-718C-FC4C-BC9B-680FDC3E111F}" type="presParOf" srcId="{F36358C5-EE18-43E2-803A-442DAEF3E1D0}" destId="{167B57E5-C383-49E4-9343-98B3B6F08BB2}" srcOrd="4" destOrd="0" presId="urn:microsoft.com/office/officeart/2005/8/layout/hProcess9"/>
    <dgm:cxn modelId="{396741DF-E61B-2342-A568-003C3E50FE40}" type="presParOf" srcId="{F36358C5-EE18-43E2-803A-442DAEF3E1D0}" destId="{33F9012B-29F9-4468-BE59-A24F6DB93779}" srcOrd="5" destOrd="0" presId="urn:microsoft.com/office/officeart/2005/8/layout/hProcess9"/>
    <dgm:cxn modelId="{00AD00ED-584F-BE4D-B1FD-1350BA2F9325}" type="presParOf" srcId="{F36358C5-EE18-43E2-803A-442DAEF3E1D0}" destId="{8D111A6C-161A-409D-B568-E9707050A790}" srcOrd="6" destOrd="0" presId="urn:microsoft.com/office/officeart/2005/8/layout/hProcess9"/>
    <dgm:cxn modelId="{A3271B4D-1A6C-EA4C-B34E-F951A0A2EEC0}" type="presParOf" srcId="{F36358C5-EE18-43E2-803A-442DAEF3E1D0}" destId="{7DAAE979-C170-4DDE-958C-35CDCAF51855}" srcOrd="7" destOrd="0" presId="urn:microsoft.com/office/officeart/2005/8/layout/hProcess9"/>
    <dgm:cxn modelId="{387C2CAD-1640-AE44-993C-2AE38EA6811B}" type="presParOf" srcId="{F36358C5-EE18-43E2-803A-442DAEF3E1D0}" destId="{5C6A432E-8970-4E00-893A-D0DC7BD76FB2}" srcOrd="8" destOrd="0" presId="urn:microsoft.com/office/officeart/2005/8/layout/hProcess9"/>
    <dgm:cxn modelId="{C2649701-22A4-9A49-AC7F-EB9BB369D319}" type="presParOf" srcId="{F36358C5-EE18-43E2-803A-442DAEF3E1D0}" destId="{526EDA32-AA3B-4AA8-8564-FE1FAC2B44D4}" srcOrd="9" destOrd="0" presId="urn:microsoft.com/office/officeart/2005/8/layout/hProcess9"/>
    <dgm:cxn modelId="{DACE95E0-E24A-F14F-A3C6-F5F83A5E2370}" type="presParOf" srcId="{F36358C5-EE18-43E2-803A-442DAEF3E1D0}" destId="{81CBD022-41A4-42F4-BE17-381FA4EB65D8}" srcOrd="10" destOrd="0" presId="urn:microsoft.com/office/officeart/2005/8/layout/hProcess9"/>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B9421E0-6F03-413E-8330-D7B82CE0F668}">
      <dsp:nvSpPr>
        <dsp:cNvPr id="0" name=""/>
        <dsp:cNvSpPr/>
      </dsp:nvSpPr>
      <dsp:spPr>
        <a:xfrm>
          <a:off x="645409" y="0"/>
          <a:ext cx="7314644" cy="3312368"/>
        </a:xfrm>
        <a:prstGeom prst="rightArrow">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1B5E14E6-73A1-466C-89CF-24B4FC7B3C54}">
      <dsp:nvSpPr>
        <dsp:cNvPr id="0" name=""/>
        <dsp:cNvSpPr/>
      </dsp:nvSpPr>
      <dsp:spPr>
        <a:xfrm>
          <a:off x="1772" y="993710"/>
          <a:ext cx="1338235" cy="1324947"/>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en-US" sz="1500" b="1" kern="1200" dirty="0" smtClean="0"/>
            <a:t>Remember</a:t>
          </a:r>
          <a:endParaRPr lang="en-US" sz="1500" b="1" kern="1200" dirty="0"/>
        </a:p>
      </dsp:txBody>
      <dsp:txXfrm>
        <a:off x="66451" y="1058389"/>
        <a:ext cx="1208877" cy="1195589"/>
      </dsp:txXfrm>
    </dsp:sp>
    <dsp:sp modelId="{A0578801-B104-4E0D-BA90-15BDA9DFDDDC}">
      <dsp:nvSpPr>
        <dsp:cNvPr id="0" name=""/>
        <dsp:cNvSpPr/>
      </dsp:nvSpPr>
      <dsp:spPr>
        <a:xfrm>
          <a:off x="1454509" y="993710"/>
          <a:ext cx="1338235" cy="1324947"/>
        </a:xfrm>
        <a:prstGeom prst="roundRect">
          <a:avLst/>
        </a:prstGeom>
        <a:solidFill>
          <a:schemeClr val="accent2"/>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en-US" sz="1500" b="1" kern="1200" dirty="0" smtClean="0"/>
            <a:t>Understand</a:t>
          </a:r>
          <a:endParaRPr lang="en-US" sz="1500" b="1" kern="1200" dirty="0"/>
        </a:p>
      </dsp:txBody>
      <dsp:txXfrm>
        <a:off x="1519188" y="1058389"/>
        <a:ext cx="1208877" cy="1195589"/>
      </dsp:txXfrm>
    </dsp:sp>
    <dsp:sp modelId="{167B57E5-C383-49E4-9343-98B3B6F08BB2}">
      <dsp:nvSpPr>
        <dsp:cNvPr id="0" name=""/>
        <dsp:cNvSpPr/>
      </dsp:nvSpPr>
      <dsp:spPr>
        <a:xfrm>
          <a:off x="2960525" y="951908"/>
          <a:ext cx="1338235" cy="1324947"/>
        </a:xfrm>
        <a:prstGeom prst="roundRect">
          <a:avLst/>
        </a:prstGeom>
        <a:solidFill>
          <a:schemeClr val="accent2">
            <a:lumMod val="60000"/>
            <a:lumOff val="4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en-US" sz="1500" b="1" kern="1200" dirty="0" smtClean="0"/>
            <a:t>Apply</a:t>
          </a:r>
          <a:endParaRPr lang="en-US" sz="1500" b="1" kern="1200" dirty="0"/>
        </a:p>
      </dsp:txBody>
      <dsp:txXfrm>
        <a:off x="3025204" y="1016587"/>
        <a:ext cx="1208877" cy="1195589"/>
      </dsp:txXfrm>
    </dsp:sp>
    <dsp:sp modelId="{8D111A6C-161A-409D-B568-E9707050A790}">
      <dsp:nvSpPr>
        <dsp:cNvPr id="0" name=""/>
        <dsp:cNvSpPr/>
      </dsp:nvSpPr>
      <dsp:spPr>
        <a:xfrm>
          <a:off x="4359982" y="993710"/>
          <a:ext cx="1338235" cy="1324947"/>
        </a:xfrm>
        <a:prstGeom prst="roundRect">
          <a:avLst/>
        </a:prstGeom>
        <a:solidFill>
          <a:schemeClr val="accent3">
            <a:lumMod val="60000"/>
            <a:lumOff val="4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en-US" sz="1500" b="1" kern="1200" dirty="0" smtClean="0"/>
            <a:t>Analyze</a:t>
          </a:r>
          <a:endParaRPr lang="en-US" sz="1500" b="1" kern="1200" dirty="0"/>
        </a:p>
      </dsp:txBody>
      <dsp:txXfrm>
        <a:off x="4424661" y="1058389"/>
        <a:ext cx="1208877" cy="1195589"/>
      </dsp:txXfrm>
    </dsp:sp>
    <dsp:sp modelId="{5C6A432E-8970-4E00-893A-D0DC7BD76FB2}">
      <dsp:nvSpPr>
        <dsp:cNvPr id="0" name=""/>
        <dsp:cNvSpPr/>
      </dsp:nvSpPr>
      <dsp:spPr>
        <a:xfrm>
          <a:off x="5812719" y="993710"/>
          <a:ext cx="1338235" cy="1324947"/>
        </a:xfrm>
        <a:prstGeom prst="roundRect">
          <a:avLst/>
        </a:prstGeom>
        <a:solidFill>
          <a:schemeClr val="accent4">
            <a:lumMod val="60000"/>
            <a:lumOff val="4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en-US" sz="1500" b="1" kern="1200" dirty="0" smtClean="0"/>
            <a:t>Evaluate</a:t>
          </a:r>
          <a:endParaRPr lang="en-US" sz="1500" b="1" kern="1200" dirty="0"/>
        </a:p>
      </dsp:txBody>
      <dsp:txXfrm>
        <a:off x="5877398" y="1058389"/>
        <a:ext cx="1208877" cy="1195589"/>
      </dsp:txXfrm>
    </dsp:sp>
    <dsp:sp modelId="{81CBD022-41A4-42F4-BE17-381FA4EB65D8}">
      <dsp:nvSpPr>
        <dsp:cNvPr id="0" name=""/>
        <dsp:cNvSpPr/>
      </dsp:nvSpPr>
      <dsp:spPr>
        <a:xfrm>
          <a:off x="7265456" y="993710"/>
          <a:ext cx="1338235" cy="1324947"/>
        </a:xfrm>
        <a:prstGeom prst="roundRect">
          <a:avLst/>
        </a:prstGeom>
        <a:solidFill>
          <a:schemeClr val="accent5">
            <a:lumMod val="60000"/>
            <a:lumOff val="4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en-US" sz="1500" b="1" kern="1200" dirty="0" smtClean="0"/>
            <a:t>Create</a:t>
          </a:r>
          <a:endParaRPr lang="en-US" sz="1500" b="1" kern="1200" dirty="0"/>
        </a:p>
      </dsp:txBody>
      <dsp:txXfrm>
        <a:off x="7330135" y="1058389"/>
        <a:ext cx="1208877" cy="1195589"/>
      </dsp:txXfrm>
    </dsp:sp>
  </dsp:spTree>
</dsp:drawing>
</file>

<file path=ppt/diagrams/layout1.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fld id="{596E7792-221C-482B-9F0D-6B52D485E923}" type="datetimeFigureOut">
              <a:rPr lang="en-US" smtClean="0"/>
              <a:pPr/>
              <a:t>6/2/2016</a:t>
            </a:fld>
            <a:endParaRPr lang="en-US"/>
          </a:p>
        </p:txBody>
      </p:sp>
      <p:sp>
        <p:nvSpPr>
          <p:cNvPr id="19" name="Footer Placeholder 18"/>
          <p:cNvSpPr>
            <a:spLocks noGrp="1"/>
          </p:cNvSpPr>
          <p:nvPr>
            <p:ph type="ftr" sz="quarter" idx="11"/>
          </p:nvPr>
        </p:nvSpPr>
        <p:spPr/>
        <p:txBody>
          <a:bodyPr/>
          <a:lstStyle/>
          <a:p>
            <a:endParaRPr lang="en-US"/>
          </a:p>
        </p:txBody>
      </p:sp>
      <p:sp>
        <p:nvSpPr>
          <p:cNvPr id="27" name="Slide Number Placeholder 26"/>
          <p:cNvSpPr>
            <a:spLocks noGrp="1"/>
          </p:cNvSpPr>
          <p:nvPr>
            <p:ph type="sldNum" sz="quarter" idx="12"/>
          </p:nvPr>
        </p:nvSpPr>
        <p:spPr/>
        <p:txBody>
          <a:bodyPr/>
          <a:lstStyle/>
          <a:p>
            <a:fld id="{216631A7-EAF5-4298-88E6-027311FFDE97}" type="slidenum">
              <a:rPr lang="en-US" smtClean="0"/>
              <a:pPr/>
              <a:t>‹nr.›</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596E7792-221C-482B-9F0D-6B52D485E923}" type="datetimeFigureOut">
              <a:rPr lang="en-US" smtClean="0"/>
              <a:pPr/>
              <a:t>6/2/2016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16631A7-EAF5-4298-88E6-027311FFDE97}" type="slidenum">
              <a:rPr lang="en-US" smtClean="0"/>
              <a:pPr/>
              <a:t>‹nr.›</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596E7792-221C-482B-9F0D-6B52D485E923}" type="datetimeFigureOut">
              <a:rPr lang="en-US" smtClean="0"/>
              <a:pPr/>
              <a:t>6/2/2016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16631A7-EAF5-4298-88E6-027311FFDE97}" type="slidenum">
              <a:rPr lang="en-US" smtClean="0"/>
              <a:pPr/>
              <a:t>‹nr.›</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596E7792-221C-482B-9F0D-6B52D485E923}" type="datetimeFigureOut">
              <a:rPr lang="en-US" smtClean="0"/>
              <a:pPr/>
              <a:t>6/2/2016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16631A7-EAF5-4298-88E6-027311FFDE97}" type="slidenum">
              <a:rPr lang="en-US" smtClean="0"/>
              <a:pPr/>
              <a:t>‹nr.›</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596E7792-221C-482B-9F0D-6B52D485E923}" type="datetimeFigureOut">
              <a:rPr lang="en-US" smtClean="0"/>
              <a:pPr/>
              <a:t>6/2/2016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16631A7-EAF5-4298-88E6-027311FFDE97}" type="slidenum">
              <a:rPr lang="en-US" smtClean="0"/>
              <a:pPr/>
              <a:t>‹nr.›</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596E7792-221C-482B-9F0D-6B52D485E923}" type="datetimeFigureOut">
              <a:rPr lang="en-US" smtClean="0"/>
              <a:pPr/>
              <a:t>6/2/2016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16631A7-EAF5-4298-88E6-027311FFDE97}" type="slidenum">
              <a:rPr lang="en-US" smtClean="0"/>
              <a:pPr/>
              <a:t>‹nr.›</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596E7792-221C-482B-9F0D-6B52D485E923}" type="datetimeFigureOut">
              <a:rPr lang="en-US" smtClean="0"/>
              <a:pPr/>
              <a:t>6/2/2016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16631A7-EAF5-4298-88E6-027311FFDE97}" type="slidenum">
              <a:rPr lang="en-US" smtClean="0"/>
              <a:pPr/>
              <a:t>‹nr.›</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596E7792-221C-482B-9F0D-6B52D485E923}" type="datetimeFigureOut">
              <a:rPr lang="en-US" smtClean="0"/>
              <a:pPr/>
              <a:t>6/2/2016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16631A7-EAF5-4298-88E6-027311FFDE97}" type="slidenum">
              <a:rPr lang="en-US" smtClean="0"/>
              <a:pPr/>
              <a:t>‹nr.›</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96E7792-221C-482B-9F0D-6B52D485E923}" type="datetimeFigureOut">
              <a:rPr lang="en-US" smtClean="0"/>
              <a:pPr/>
              <a:t>6/2/2016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16631A7-EAF5-4298-88E6-027311FFDE97}" type="slidenum">
              <a:rPr lang="en-US" smtClean="0"/>
              <a:pPr/>
              <a:t>‹nr.›</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596E7792-221C-482B-9F0D-6B52D485E923}" type="datetimeFigureOut">
              <a:rPr lang="en-US" smtClean="0"/>
              <a:pPr/>
              <a:t>6/2/2016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16631A7-EAF5-4298-88E6-027311FFDE97}" type="slidenum">
              <a:rPr lang="en-US" smtClean="0"/>
              <a:pPr/>
              <a:t>‹nr.›</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596E7792-221C-482B-9F0D-6B52D485E923}" type="datetimeFigureOut">
              <a:rPr lang="en-US" smtClean="0"/>
              <a:pPr/>
              <a:t>6/2/2016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077200" y="6356350"/>
            <a:ext cx="609600" cy="365125"/>
          </a:xfrm>
        </p:spPr>
        <p:txBody>
          <a:bodyPr/>
          <a:lstStyle/>
          <a:p>
            <a:fld id="{216631A7-EAF5-4298-88E6-027311FFDE97}" type="slidenum">
              <a:rPr lang="en-US" smtClean="0"/>
              <a:pPr/>
              <a:t>‹nr.›</a:t>
            </a:fld>
            <a:endParaRPr lang="en-US"/>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smtClean="0"/>
              <a:t>Click icon to add picture</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596E7792-221C-482B-9F0D-6B52D485E923}" type="datetimeFigureOut">
              <a:rPr lang="en-US" smtClean="0"/>
              <a:pPr/>
              <a:t>6/2/2016</a:t>
            </a:fld>
            <a:endParaRPr lang="en-US"/>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en-US"/>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216631A7-EAF5-4298-88E6-027311FFDE97}" type="slidenum">
              <a:rPr lang="en-US" smtClean="0"/>
              <a:pPr/>
              <a:t>‹nr.›</a:t>
            </a:fld>
            <a:endParaRPr lang="en-US"/>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gif"/><Relationship Id="rId1" Type="http://schemas.openxmlformats.org/officeDocument/2006/relationships/slideLayout" Target="../slideLayouts/slideLayout1.xml"/><Relationship Id="rId5" Type="http://schemas.openxmlformats.org/officeDocument/2006/relationships/slide" Target="slide2.xml"/><Relationship Id="rId4" Type="http://schemas.openxmlformats.org/officeDocument/2006/relationships/image" Target="../media/image4.jpeg"/></Relationships>
</file>

<file path=ppt/slides/_rels/slide10.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2.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gif"/><Relationship Id="rId1" Type="http://schemas.openxmlformats.org/officeDocument/2006/relationships/slideLayout" Target="../slideLayouts/slideLayout1.xml"/><Relationship Id="rId5" Type="http://schemas.openxmlformats.org/officeDocument/2006/relationships/slide" Target="slide2.xml"/><Relationship Id="rId4" Type="http://schemas.openxmlformats.org/officeDocument/2006/relationships/slide" Target="slide6.xml"/></Relationships>
</file>

<file path=ppt/slides/_rels/slide2.xml.rels><?xml version="1.0" encoding="UTF-8" standalone="yes"?>
<Relationships xmlns="http://schemas.openxmlformats.org/package/2006/relationships"><Relationship Id="rId3" Type="http://schemas.openxmlformats.org/officeDocument/2006/relationships/slide" Target="slide4.xml"/><Relationship Id="rId7" Type="http://schemas.openxmlformats.org/officeDocument/2006/relationships/slide" Target="slide3.xml"/><Relationship Id="rId2" Type="http://schemas.openxmlformats.org/officeDocument/2006/relationships/slide" Target="slide8.xml"/><Relationship Id="rId1" Type="http://schemas.openxmlformats.org/officeDocument/2006/relationships/slideLayout" Target="../slideLayouts/slideLayout1.xml"/><Relationship Id="rId6" Type="http://schemas.openxmlformats.org/officeDocument/2006/relationships/slide" Target="slide5.xml"/><Relationship Id="rId5" Type="http://schemas.openxmlformats.org/officeDocument/2006/relationships/slide" Target="slide6.xml"/><Relationship Id="rId4" Type="http://schemas.openxmlformats.org/officeDocument/2006/relationships/slide" Target="slide7.xml"/></Relationships>
</file>

<file path=ppt/slides/_rels/slide3.xml.rels><?xml version="1.0" encoding="UTF-8" standalone="yes"?>
<Relationships xmlns="http://schemas.openxmlformats.org/package/2006/relationships"><Relationship Id="rId3" Type="http://schemas.openxmlformats.org/officeDocument/2006/relationships/image" Target="../media/image5.gif"/><Relationship Id="rId2" Type="http://schemas.openxmlformats.org/officeDocument/2006/relationships/slide" Target="slide2.xml"/><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image" Target="../media/image5.gif"/><Relationship Id="rId2" Type="http://schemas.openxmlformats.org/officeDocument/2006/relationships/slide" Target="slide2.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7.gif"/><Relationship Id="rId2" Type="http://schemas.openxmlformats.org/officeDocument/2006/relationships/slide" Target="slide2.xml"/><Relationship Id="rId1" Type="http://schemas.openxmlformats.org/officeDocument/2006/relationships/slideLayout" Target="../slideLayouts/slideLayout1.xml"/><Relationship Id="rId4" Type="http://schemas.openxmlformats.org/officeDocument/2006/relationships/image" Target="../media/image8.gif"/></Relationships>
</file>

<file path=ppt/slides/_rels/slide6.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 Target="slide10.xml"/><Relationship Id="rId1" Type="http://schemas.openxmlformats.org/officeDocument/2006/relationships/slideLayout" Target="../slideLayouts/slideLayout1.xml"/><Relationship Id="rId6" Type="http://schemas.openxmlformats.org/officeDocument/2006/relationships/image" Target="../media/image9.gif"/><Relationship Id="rId5" Type="http://schemas.openxmlformats.org/officeDocument/2006/relationships/slide" Target="slide2.xml"/><Relationship Id="rId4" Type="http://schemas.openxmlformats.org/officeDocument/2006/relationships/slide" Target="slide11.xml"/></Relationships>
</file>

<file path=ppt/slides/_rels/slide7.xml.rels><?xml version="1.0" encoding="UTF-8" standalone="yes"?>
<Relationships xmlns="http://schemas.openxmlformats.org/package/2006/relationships"><Relationship Id="rId3" Type="http://schemas.openxmlformats.org/officeDocument/2006/relationships/image" Target="../media/image5.gif"/><Relationship Id="rId2" Type="http://schemas.openxmlformats.org/officeDocument/2006/relationships/slide" Target="slide2.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5.gif"/><Relationship Id="rId2" Type="http://schemas.openxmlformats.org/officeDocument/2006/relationships/slide" Target="slide2.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8" Type="http://schemas.openxmlformats.org/officeDocument/2006/relationships/slide" Target="slide6.xml"/><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slide" Target="slide2.xml"/><Relationship Id="rId1" Type="http://schemas.openxmlformats.org/officeDocument/2006/relationships/slideLayout" Target="../slideLayouts/slideLayout1.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67544" y="1844824"/>
            <a:ext cx="7851648" cy="1828800"/>
          </a:xfrm>
        </p:spPr>
        <p:txBody>
          <a:bodyPr>
            <a:normAutofit/>
          </a:bodyPr>
          <a:lstStyle/>
          <a:p>
            <a:pPr algn="ctr"/>
            <a:r>
              <a:rPr lang="en-US" sz="5000" dirty="0" smtClean="0">
                <a:solidFill>
                  <a:schemeClr val="tx1"/>
                </a:solidFill>
              </a:rPr>
              <a:t>The Solar System</a:t>
            </a:r>
            <a:br>
              <a:rPr lang="en-US" sz="5000" dirty="0" smtClean="0">
                <a:solidFill>
                  <a:schemeClr val="tx1"/>
                </a:solidFill>
              </a:rPr>
            </a:br>
            <a:r>
              <a:rPr lang="en-US" sz="5000" dirty="0" smtClean="0">
                <a:solidFill>
                  <a:schemeClr val="tx1"/>
                </a:solidFill>
              </a:rPr>
              <a:t>A CLIL lesson</a:t>
            </a:r>
            <a:endParaRPr lang="en-US" sz="5000" dirty="0">
              <a:solidFill>
                <a:schemeClr val="tx1"/>
              </a:solidFill>
            </a:endParaRPr>
          </a:p>
        </p:txBody>
      </p:sp>
      <p:pic>
        <p:nvPicPr>
          <p:cNvPr id="5" name="Picture 17"/>
          <p:cNvPicPr>
            <a:picLocks noChangeAspect="1" noChangeArrowheads="1"/>
          </p:cNvPicPr>
          <p:nvPr/>
        </p:nvPicPr>
        <p:blipFill>
          <a:blip r:embed="rId2" cstate="print"/>
          <a:srcRect/>
          <a:stretch>
            <a:fillRect/>
          </a:stretch>
        </p:blipFill>
        <p:spPr bwMode="auto">
          <a:xfrm>
            <a:off x="6588224" y="188640"/>
            <a:ext cx="2198914" cy="1749136"/>
          </a:xfrm>
          <a:prstGeom prst="rect">
            <a:avLst/>
          </a:prstGeom>
          <a:noFill/>
          <a:ln w="9525">
            <a:noFill/>
            <a:miter lim="800000"/>
            <a:headEnd/>
            <a:tailEnd/>
          </a:ln>
          <a:effectLst/>
        </p:spPr>
      </p:pic>
      <p:pic>
        <p:nvPicPr>
          <p:cNvPr id="4" name="Picture 3" descr="Clil4you.jp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95536" y="5958408"/>
            <a:ext cx="1676787" cy="638944"/>
          </a:xfrm>
          <a:prstGeom prst="rect">
            <a:avLst/>
          </a:prstGeom>
        </p:spPr>
      </p:pic>
      <p:pic>
        <p:nvPicPr>
          <p:cNvPr id="6" name="Picture 5" descr="EU_flag_LLP_EN-01.jp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077620" y="5948007"/>
            <a:ext cx="1670844" cy="649345"/>
          </a:xfrm>
          <a:prstGeom prst="rect">
            <a:avLst/>
          </a:prstGeom>
        </p:spPr>
      </p:pic>
      <p:sp>
        <p:nvSpPr>
          <p:cNvPr id="7" name="Rectangle 6"/>
          <p:cNvSpPr/>
          <p:nvPr/>
        </p:nvSpPr>
        <p:spPr>
          <a:xfrm>
            <a:off x="2123728" y="5877272"/>
            <a:ext cx="4896544" cy="830997"/>
          </a:xfrm>
          <a:prstGeom prst="rect">
            <a:avLst/>
          </a:prstGeom>
        </p:spPr>
        <p:txBody>
          <a:bodyPr wrap="square">
            <a:spAutoFit/>
          </a:bodyPr>
          <a:lstStyle/>
          <a:p>
            <a:r>
              <a:rPr lang="en-GB" sz="1200" dirty="0" smtClean="0"/>
              <a:t>This project has been funded with support from the European Commission. This publication reflects the views only of the author, and the Commission cannot be held responsible for any use which may be made of the information contained therein.</a:t>
            </a:r>
            <a:endParaRPr lang="en-GB" sz="1200" dirty="0"/>
          </a:p>
        </p:txBody>
      </p:sp>
      <p:sp>
        <p:nvSpPr>
          <p:cNvPr id="8" name="Subtitle 7"/>
          <p:cNvSpPr>
            <a:spLocks noGrp="1"/>
          </p:cNvSpPr>
          <p:nvPr>
            <p:ph type="subTitle" idx="1"/>
          </p:nvPr>
        </p:nvSpPr>
        <p:spPr>
          <a:xfrm>
            <a:off x="3059832" y="4365104"/>
            <a:ext cx="2304256" cy="864096"/>
          </a:xfrm>
          <a:prstGeom prst="rect">
            <a:avLst/>
          </a:prstGeom>
          <a:solidFill>
            <a:srgbClr val="FF6600"/>
          </a:solidFill>
          <a:scene3d>
            <a:camera prst="orthographicFront"/>
            <a:lightRig rig="threePt" dir="t"/>
          </a:scene3d>
          <a:sp3d>
            <a:bevelT w="139700" h="139700" prst="divo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latin typeface="+mj-lt"/>
                <a:hlinkClick r:id="rId5" action="ppaction://hlinksldjump"/>
              </a:rPr>
              <a:t>ENTER</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ubtitle 5"/>
          <p:cNvSpPr>
            <a:spLocks noGrp="1"/>
          </p:cNvSpPr>
          <p:nvPr>
            <p:ph type="subTitle" idx="1"/>
          </p:nvPr>
        </p:nvSpPr>
        <p:spPr>
          <a:xfrm>
            <a:off x="0" y="332656"/>
            <a:ext cx="9144000" cy="762000"/>
          </a:xfrm>
        </p:spPr>
        <p:txBody>
          <a:bodyPr>
            <a:noAutofit/>
          </a:bodyPr>
          <a:lstStyle/>
          <a:p>
            <a:pPr algn="ctr"/>
            <a:r>
              <a:rPr lang="en-US" sz="4000" b="1" dirty="0" smtClean="0">
                <a:latin typeface="+mj-lt"/>
                <a:cs typeface="Aharoni" pitchFamily="2" charset="-79"/>
              </a:rPr>
              <a:t>Learning </a:t>
            </a:r>
            <a:r>
              <a:rPr lang="en-US" sz="4000" b="1" dirty="0" err="1" smtClean="0">
                <a:latin typeface="+mj-lt"/>
                <a:cs typeface="Aharoni" pitchFamily="2" charset="-79"/>
              </a:rPr>
              <a:t>Behaviours</a:t>
            </a:r>
            <a:endParaRPr lang="en-US" sz="4000" b="1" dirty="0">
              <a:latin typeface="+mj-lt"/>
              <a:cs typeface="Aharoni" pitchFamily="2" charset="-79"/>
            </a:endParaRPr>
          </a:p>
        </p:txBody>
      </p:sp>
      <p:sp>
        <p:nvSpPr>
          <p:cNvPr id="11" name="Rounded Rectangle 10"/>
          <p:cNvSpPr/>
          <p:nvPr/>
        </p:nvSpPr>
        <p:spPr>
          <a:xfrm>
            <a:off x="6372200" y="6237312"/>
            <a:ext cx="2448272" cy="360040"/>
          </a:xfrm>
          <a:prstGeom prst="roundRect">
            <a:avLst/>
          </a:prstGeom>
          <a:solidFill>
            <a:srgbClr val="FF0000"/>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latin typeface="+mj-lt"/>
                <a:hlinkClick r:id="rId2" action="ppaction://hlinksldjump"/>
              </a:rPr>
              <a:t>Back to Overview</a:t>
            </a:r>
            <a:endParaRPr lang="en-US" b="1" dirty="0">
              <a:latin typeface="+mj-lt"/>
            </a:endParaRPr>
          </a:p>
        </p:txBody>
      </p:sp>
      <p:sp>
        <p:nvSpPr>
          <p:cNvPr id="12" name="Rounded Rectangle 11"/>
          <p:cNvSpPr/>
          <p:nvPr/>
        </p:nvSpPr>
        <p:spPr>
          <a:xfrm>
            <a:off x="1187624" y="6237312"/>
            <a:ext cx="2448272" cy="360040"/>
          </a:xfrm>
          <a:prstGeom prst="roundRect">
            <a:avLst/>
          </a:prstGeom>
          <a:solidFill>
            <a:srgbClr val="FF0000"/>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latin typeface="+mj-lt"/>
                <a:hlinkClick r:id="rId3" action="ppaction://hlinksldjump"/>
              </a:rPr>
              <a:t>Back to Cognition</a:t>
            </a:r>
            <a:endParaRPr lang="en-US" b="1" dirty="0">
              <a:latin typeface="+mj-lt"/>
            </a:endParaRPr>
          </a:p>
        </p:txBody>
      </p:sp>
      <p:sp>
        <p:nvSpPr>
          <p:cNvPr id="1027" name="Rectangle 3"/>
          <p:cNvSpPr>
            <a:spLocks noChangeArrowheads="1"/>
          </p:cNvSpPr>
          <p:nvPr/>
        </p:nvSpPr>
        <p:spPr bwMode="auto">
          <a:xfrm>
            <a:off x="395536" y="2060848"/>
            <a:ext cx="8748464" cy="2935683"/>
          </a:xfrm>
          <a:prstGeom prst="rect">
            <a:avLst/>
          </a:prstGeom>
          <a:noFill/>
          <a:ln w="9525">
            <a:noFill/>
            <a:miter lim="800000"/>
            <a:headEnd/>
            <a:tailEnd/>
          </a:ln>
          <a:effectLst/>
        </p:spPr>
        <p:txBody>
          <a:bodyPr vert="horz" wrap="square" lIns="33327" tIns="45720" rIns="33327" bIns="179331" numCol="1" anchor="ctr" anchorCtr="0" compatLnSpc="1">
            <a:prstTxWarp prst="textNoShape">
              <a:avLst/>
            </a:prstTxWarp>
            <a:spAutoFit/>
          </a:bodyPr>
          <a:lstStyle/>
          <a:p>
            <a:pPr marL="0" marR="0" lvl="0" indent="0" algn="l" defTabSz="914400" rtl="0" eaLnBrk="1" fontAlgn="b" latinLnBrk="0" hangingPunct="1">
              <a:lnSpc>
                <a:spcPct val="100000"/>
              </a:lnSpc>
              <a:spcBef>
                <a:spcPct val="0"/>
              </a:spcBef>
              <a:spcAft>
                <a:spcPct val="0"/>
              </a:spcAft>
              <a:buClrTx/>
              <a:buSzTx/>
              <a:buFontTx/>
              <a:buNone/>
              <a:tabLst/>
            </a:pPr>
            <a:r>
              <a:rPr lang="en-US" sz="2600" dirty="0" smtClean="0">
                <a:latin typeface="+mj-lt"/>
                <a:cs typeface="Arial" pitchFamily="34" charset="0"/>
              </a:rPr>
              <a:t>We have to </a:t>
            </a:r>
            <a:r>
              <a:rPr lang="en-US" sz="2600" b="1" dirty="0" smtClean="0">
                <a:solidFill>
                  <a:srgbClr val="002060"/>
                </a:solidFill>
                <a:latin typeface="+mj-lt"/>
                <a:cs typeface="Arial" pitchFamily="34" charset="0"/>
              </a:rPr>
              <a:t>remember</a:t>
            </a:r>
            <a:r>
              <a:rPr lang="en-US" sz="2600" dirty="0" smtClean="0">
                <a:latin typeface="+mj-lt"/>
                <a:cs typeface="Arial" pitchFamily="34" charset="0"/>
              </a:rPr>
              <a:t> a concept before we can </a:t>
            </a:r>
            <a:r>
              <a:rPr lang="en-US" sz="2600" b="1" dirty="0" smtClean="0">
                <a:latin typeface="+mj-lt"/>
                <a:cs typeface="Arial" pitchFamily="34" charset="0"/>
              </a:rPr>
              <a:t>understand </a:t>
            </a:r>
            <a:r>
              <a:rPr lang="en-US" sz="2600" dirty="0" smtClean="0">
                <a:latin typeface="+mj-lt"/>
                <a:cs typeface="Arial" pitchFamily="34" charset="0"/>
              </a:rPr>
              <a:t>it.</a:t>
            </a:r>
            <a:br>
              <a:rPr lang="en-US" sz="2600" dirty="0" smtClean="0">
                <a:latin typeface="+mj-lt"/>
                <a:cs typeface="Arial" pitchFamily="34" charset="0"/>
              </a:rPr>
            </a:br>
            <a:r>
              <a:rPr lang="en-US" sz="2600" dirty="0" smtClean="0">
                <a:latin typeface="+mj-lt"/>
                <a:cs typeface="Arial" pitchFamily="34" charset="0"/>
              </a:rPr>
              <a:t>We have to </a:t>
            </a:r>
            <a:r>
              <a:rPr lang="en-US" sz="2600" b="1" dirty="0" smtClean="0">
                <a:solidFill>
                  <a:srgbClr val="002060"/>
                </a:solidFill>
                <a:latin typeface="+mj-lt"/>
                <a:cs typeface="Arial" pitchFamily="34" charset="0"/>
              </a:rPr>
              <a:t>understand</a:t>
            </a:r>
            <a:r>
              <a:rPr lang="en-US" sz="2600" b="1" dirty="0" smtClean="0">
                <a:latin typeface="+mj-lt"/>
                <a:cs typeface="Arial" pitchFamily="34" charset="0"/>
              </a:rPr>
              <a:t> </a:t>
            </a:r>
            <a:r>
              <a:rPr lang="en-US" sz="2600" dirty="0" smtClean="0">
                <a:latin typeface="+mj-lt"/>
                <a:cs typeface="Arial" pitchFamily="34" charset="0"/>
              </a:rPr>
              <a:t>a concept before we can </a:t>
            </a:r>
            <a:r>
              <a:rPr lang="en-US" sz="2600" b="1" dirty="0" smtClean="0">
                <a:latin typeface="+mj-lt"/>
                <a:cs typeface="Arial" pitchFamily="34" charset="0"/>
              </a:rPr>
              <a:t>apply</a:t>
            </a:r>
            <a:r>
              <a:rPr lang="en-US" sz="2600" dirty="0" smtClean="0">
                <a:latin typeface="+mj-lt"/>
                <a:cs typeface="Arial" pitchFamily="34" charset="0"/>
              </a:rPr>
              <a:t> it.</a:t>
            </a:r>
            <a:br>
              <a:rPr lang="en-US" sz="2600" dirty="0" smtClean="0">
                <a:latin typeface="+mj-lt"/>
                <a:cs typeface="Arial" pitchFamily="34" charset="0"/>
              </a:rPr>
            </a:br>
            <a:r>
              <a:rPr lang="en-US" sz="2600" dirty="0" smtClean="0">
                <a:latin typeface="+mj-lt"/>
                <a:cs typeface="Arial" pitchFamily="34" charset="0"/>
              </a:rPr>
              <a:t>We have to be able to</a:t>
            </a:r>
            <a:r>
              <a:rPr lang="en-US" sz="2600" dirty="0" smtClean="0">
                <a:solidFill>
                  <a:srgbClr val="002060"/>
                </a:solidFill>
                <a:latin typeface="+mj-lt"/>
                <a:cs typeface="Arial" pitchFamily="34" charset="0"/>
              </a:rPr>
              <a:t> </a:t>
            </a:r>
            <a:r>
              <a:rPr lang="en-US" sz="2600" b="1" dirty="0" smtClean="0">
                <a:solidFill>
                  <a:srgbClr val="002060"/>
                </a:solidFill>
                <a:latin typeface="+mj-lt"/>
                <a:cs typeface="Arial" pitchFamily="34" charset="0"/>
              </a:rPr>
              <a:t>apply </a:t>
            </a:r>
            <a:r>
              <a:rPr lang="en-US" sz="2600" dirty="0" smtClean="0">
                <a:latin typeface="+mj-lt"/>
                <a:cs typeface="Arial" pitchFamily="34" charset="0"/>
              </a:rPr>
              <a:t>a concept before we </a:t>
            </a:r>
            <a:r>
              <a:rPr lang="en-US" sz="2600" b="1" dirty="0" smtClean="0">
                <a:latin typeface="+mj-lt"/>
                <a:cs typeface="Arial" pitchFamily="34" charset="0"/>
              </a:rPr>
              <a:t>analyze</a:t>
            </a:r>
            <a:r>
              <a:rPr lang="en-US" sz="2600" dirty="0" smtClean="0">
                <a:latin typeface="+mj-lt"/>
                <a:cs typeface="Arial" pitchFamily="34" charset="0"/>
              </a:rPr>
              <a:t> it.</a:t>
            </a:r>
            <a:br>
              <a:rPr lang="en-US" sz="2600" dirty="0" smtClean="0">
                <a:latin typeface="+mj-lt"/>
                <a:cs typeface="Arial" pitchFamily="34" charset="0"/>
              </a:rPr>
            </a:br>
            <a:r>
              <a:rPr lang="en-US" sz="2600" dirty="0" smtClean="0">
                <a:latin typeface="+mj-lt"/>
                <a:cs typeface="Arial" pitchFamily="34" charset="0"/>
              </a:rPr>
              <a:t>We have to </a:t>
            </a:r>
            <a:r>
              <a:rPr lang="en-US" sz="2600" b="1" dirty="0" smtClean="0">
                <a:solidFill>
                  <a:srgbClr val="002060"/>
                </a:solidFill>
                <a:latin typeface="+mj-lt"/>
                <a:cs typeface="Arial" pitchFamily="34" charset="0"/>
              </a:rPr>
              <a:t>analyze</a:t>
            </a:r>
            <a:r>
              <a:rPr lang="en-US" sz="2600" b="1" dirty="0" smtClean="0">
                <a:latin typeface="+mj-lt"/>
                <a:cs typeface="Arial" pitchFamily="34" charset="0"/>
              </a:rPr>
              <a:t> </a:t>
            </a:r>
            <a:r>
              <a:rPr lang="en-US" sz="2600" dirty="0" smtClean="0">
                <a:latin typeface="+mj-lt"/>
                <a:cs typeface="Arial" pitchFamily="34" charset="0"/>
              </a:rPr>
              <a:t>a concept before we can </a:t>
            </a:r>
            <a:r>
              <a:rPr lang="en-US" sz="2600" b="1" dirty="0" smtClean="0">
                <a:latin typeface="+mj-lt"/>
                <a:cs typeface="Arial" pitchFamily="34" charset="0"/>
              </a:rPr>
              <a:t>evaluate</a:t>
            </a:r>
            <a:r>
              <a:rPr lang="en-US" sz="2600" dirty="0" smtClean="0">
                <a:latin typeface="+mj-lt"/>
                <a:cs typeface="Arial" pitchFamily="34" charset="0"/>
              </a:rPr>
              <a:t> it.</a:t>
            </a:r>
            <a:br>
              <a:rPr lang="en-US" sz="2600" dirty="0" smtClean="0">
                <a:latin typeface="+mj-lt"/>
                <a:cs typeface="Arial" pitchFamily="34" charset="0"/>
              </a:rPr>
            </a:br>
            <a:r>
              <a:rPr lang="en-US" sz="2600" dirty="0" smtClean="0">
                <a:latin typeface="+mj-lt"/>
                <a:cs typeface="Arial" pitchFamily="34" charset="0"/>
              </a:rPr>
              <a:t>We have to </a:t>
            </a:r>
            <a:r>
              <a:rPr lang="en-US" sz="2600" b="1" dirty="0" smtClean="0">
                <a:latin typeface="+mj-lt"/>
                <a:cs typeface="Arial" pitchFamily="34" charset="0"/>
              </a:rPr>
              <a:t>remember, understand, apply, analyze,</a:t>
            </a:r>
          </a:p>
          <a:p>
            <a:pPr lvl="0" eaLnBrk="0" fontAlgn="base" hangingPunct="0">
              <a:spcBef>
                <a:spcPct val="0"/>
              </a:spcBef>
              <a:spcAft>
                <a:spcPct val="0"/>
              </a:spcAft>
            </a:pPr>
            <a:r>
              <a:rPr lang="en-US" sz="2600" dirty="0" smtClean="0">
                <a:latin typeface="+mj-lt"/>
                <a:cs typeface="Arial" pitchFamily="34" charset="0"/>
              </a:rPr>
              <a:t> and </a:t>
            </a:r>
            <a:r>
              <a:rPr lang="en-US" sz="2600" b="1" dirty="0" smtClean="0">
                <a:solidFill>
                  <a:srgbClr val="002060"/>
                </a:solidFill>
                <a:latin typeface="+mj-lt"/>
                <a:cs typeface="Arial" pitchFamily="34" charset="0"/>
              </a:rPr>
              <a:t>evaluate</a:t>
            </a:r>
            <a:r>
              <a:rPr lang="en-US" sz="2600" b="1" dirty="0" smtClean="0">
                <a:latin typeface="+mj-lt"/>
                <a:cs typeface="Arial" pitchFamily="34" charset="0"/>
              </a:rPr>
              <a:t> </a:t>
            </a:r>
            <a:r>
              <a:rPr lang="en-US" sz="2600" dirty="0" smtClean="0">
                <a:latin typeface="+mj-lt"/>
                <a:cs typeface="Arial" pitchFamily="34" charset="0"/>
              </a:rPr>
              <a:t>a concept before we can </a:t>
            </a:r>
            <a:r>
              <a:rPr lang="en-US" sz="2600" b="1" dirty="0" smtClean="0">
                <a:latin typeface="+mj-lt"/>
                <a:cs typeface="Arial" pitchFamily="34" charset="0"/>
              </a:rPr>
              <a:t>create.</a:t>
            </a:r>
            <a:endParaRPr lang="en-US" sz="2600" dirty="0" smtClean="0">
              <a:latin typeface="+mj-lt"/>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p:txBody>
      </p:sp>
    </p:spTree>
    <p:extLst>
      <p:ext uri="{BB962C8B-B14F-4D97-AF65-F5344CB8AC3E}">
        <p14:creationId xmlns:p14="http://schemas.microsoft.com/office/powerpoint/2010/main" val="141023940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ubtitle 5"/>
          <p:cNvSpPr>
            <a:spLocks noGrp="1"/>
          </p:cNvSpPr>
          <p:nvPr>
            <p:ph type="subTitle" idx="1"/>
          </p:nvPr>
        </p:nvSpPr>
        <p:spPr>
          <a:xfrm>
            <a:off x="211015" y="304800"/>
            <a:ext cx="3534508" cy="1143000"/>
          </a:xfrm>
        </p:spPr>
        <p:txBody>
          <a:bodyPr>
            <a:noAutofit/>
          </a:bodyPr>
          <a:lstStyle/>
          <a:p>
            <a:pPr algn="l"/>
            <a:r>
              <a:rPr lang="en-US" sz="5400" b="1" dirty="0" smtClean="0">
                <a:latin typeface="+mj-lt"/>
                <a:cs typeface="Aharoni" pitchFamily="2" charset="-79"/>
              </a:rPr>
              <a:t>Bloom’s Wheel</a:t>
            </a:r>
            <a:endParaRPr lang="en-US" sz="5400" b="1" dirty="0">
              <a:latin typeface="+mj-lt"/>
              <a:cs typeface="Aharoni" pitchFamily="2" charset="-79"/>
            </a:endParaRPr>
          </a:p>
        </p:txBody>
      </p:sp>
      <p:pic>
        <p:nvPicPr>
          <p:cNvPr id="10" name="Picture 8"/>
          <p:cNvPicPr>
            <a:picLocks noChangeAspect="1" noChangeArrowheads="1"/>
          </p:cNvPicPr>
          <p:nvPr/>
        </p:nvPicPr>
        <p:blipFill>
          <a:blip r:embed="rId2" cstate="print"/>
          <a:srcRect/>
          <a:stretch>
            <a:fillRect/>
          </a:stretch>
        </p:blipFill>
        <p:spPr bwMode="auto">
          <a:xfrm>
            <a:off x="611560" y="2852936"/>
            <a:ext cx="1663574" cy="1600200"/>
          </a:xfrm>
          <a:prstGeom prst="rect">
            <a:avLst/>
          </a:prstGeom>
          <a:noFill/>
          <a:ln w="9525">
            <a:noFill/>
            <a:miter lim="800000"/>
            <a:headEnd/>
            <a:tailEnd/>
          </a:ln>
          <a:effectLst/>
        </p:spPr>
      </p:pic>
      <p:pic>
        <p:nvPicPr>
          <p:cNvPr id="4097" name="Picture 1" descr="C:\Users\Sandra\Desktop\Bloom's\Wheel-Deal-w-words-jpg-m0zu63.jpg"/>
          <p:cNvPicPr>
            <a:picLocks noChangeAspect="1" noChangeArrowheads="1"/>
          </p:cNvPicPr>
          <p:nvPr/>
        </p:nvPicPr>
        <p:blipFill>
          <a:blip r:embed="rId3" cstate="print"/>
          <a:srcRect/>
          <a:stretch>
            <a:fillRect/>
          </a:stretch>
        </p:blipFill>
        <p:spPr bwMode="auto">
          <a:xfrm>
            <a:off x="2586350" y="260648"/>
            <a:ext cx="6557650" cy="6192688"/>
          </a:xfrm>
          <a:prstGeom prst="rect">
            <a:avLst/>
          </a:prstGeom>
          <a:noFill/>
        </p:spPr>
      </p:pic>
      <p:sp>
        <p:nvSpPr>
          <p:cNvPr id="8" name="Rounded Rectangle 7"/>
          <p:cNvSpPr/>
          <p:nvPr/>
        </p:nvSpPr>
        <p:spPr>
          <a:xfrm>
            <a:off x="467544" y="5517232"/>
            <a:ext cx="2448272" cy="360040"/>
          </a:xfrm>
          <a:prstGeom prst="roundRect">
            <a:avLst/>
          </a:prstGeom>
          <a:solidFill>
            <a:srgbClr val="FF0000"/>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latin typeface="+mj-lt"/>
                <a:hlinkClick r:id="rId4" action="ppaction://hlinksldjump"/>
              </a:rPr>
              <a:t>Back to Cognition</a:t>
            </a:r>
            <a:endParaRPr lang="en-US" b="1" dirty="0">
              <a:latin typeface="+mj-lt"/>
            </a:endParaRPr>
          </a:p>
        </p:txBody>
      </p:sp>
      <p:sp>
        <p:nvSpPr>
          <p:cNvPr id="7" name="Rounded Rectangle 6"/>
          <p:cNvSpPr/>
          <p:nvPr/>
        </p:nvSpPr>
        <p:spPr>
          <a:xfrm>
            <a:off x="467544" y="6165304"/>
            <a:ext cx="2448272" cy="360040"/>
          </a:xfrm>
          <a:prstGeom prst="roundRect">
            <a:avLst/>
          </a:prstGeom>
          <a:solidFill>
            <a:srgbClr val="FF0000"/>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latin typeface="+mj-lt"/>
                <a:hlinkClick r:id="rId5" action="ppaction://hlinksldjump"/>
              </a:rPr>
              <a:t>Back to Overview</a:t>
            </a:r>
            <a:endParaRPr lang="en-US" b="1" dirty="0">
              <a:latin typeface="+mj-lt"/>
            </a:endParaRPr>
          </a:p>
        </p:txBody>
      </p:sp>
      <p:sp>
        <p:nvSpPr>
          <p:cNvPr id="9" name="Footer Placeholder 8"/>
          <p:cNvSpPr>
            <a:spLocks noGrp="1"/>
          </p:cNvSpPr>
          <p:nvPr>
            <p:ph type="ftr" sz="quarter" idx="11"/>
          </p:nvPr>
        </p:nvSpPr>
        <p:spPr>
          <a:xfrm>
            <a:off x="4572000" y="6309320"/>
            <a:ext cx="3352800" cy="365125"/>
          </a:xfrm>
        </p:spPr>
        <p:txBody>
          <a:bodyPr/>
          <a:lstStyle/>
          <a:p>
            <a:r>
              <a:rPr lang="en-US" dirty="0" smtClean="0"/>
              <a:t>http://morethanenglish.edublogs.org</a:t>
            </a:r>
            <a:endParaRPr 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1475656" y="1196752"/>
            <a:ext cx="2880320" cy="1512168"/>
          </a:xfrm>
          <a:prstGeom prst="roundRect">
            <a:avLst/>
          </a:prstGeom>
          <a:solidFill>
            <a:srgbClr val="FA86E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smtClean="0">
                <a:solidFill>
                  <a:srgbClr val="002060"/>
                </a:solidFill>
                <a:latin typeface="+mj-lt"/>
                <a:hlinkClick r:id="rId2" action="ppaction://hlinksldjump"/>
              </a:rPr>
              <a:t>Community</a:t>
            </a:r>
            <a:endParaRPr lang="en-US" sz="2800" b="1" dirty="0">
              <a:solidFill>
                <a:srgbClr val="002060"/>
              </a:solidFill>
              <a:latin typeface="+mj-lt"/>
            </a:endParaRPr>
          </a:p>
        </p:txBody>
      </p:sp>
      <p:sp>
        <p:nvSpPr>
          <p:cNvPr id="5" name="Rounded Rectangle 4"/>
          <p:cNvSpPr/>
          <p:nvPr/>
        </p:nvSpPr>
        <p:spPr>
          <a:xfrm>
            <a:off x="4788024" y="1196752"/>
            <a:ext cx="2880320" cy="1512168"/>
          </a:xfrm>
          <a:prstGeom prst="roundRect">
            <a:avLst/>
          </a:prstGeom>
          <a:solidFill>
            <a:schemeClr val="accent5">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smtClean="0">
                <a:solidFill>
                  <a:srgbClr val="002060"/>
                </a:solidFill>
                <a:latin typeface="+mj-lt"/>
                <a:hlinkClick r:id="rId3" action="ppaction://hlinksldjump"/>
              </a:rPr>
              <a:t>Content</a:t>
            </a:r>
            <a:endParaRPr lang="en-US" sz="2800" b="1" dirty="0">
              <a:solidFill>
                <a:srgbClr val="002060"/>
              </a:solidFill>
              <a:latin typeface="+mj-lt"/>
            </a:endParaRPr>
          </a:p>
        </p:txBody>
      </p:sp>
      <p:sp>
        <p:nvSpPr>
          <p:cNvPr id="9" name="Rounded Rectangle 8"/>
          <p:cNvSpPr/>
          <p:nvPr/>
        </p:nvSpPr>
        <p:spPr>
          <a:xfrm>
            <a:off x="323528" y="2852936"/>
            <a:ext cx="2880320" cy="1512168"/>
          </a:xfrm>
          <a:prstGeom prst="round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smtClean="0">
                <a:solidFill>
                  <a:srgbClr val="002060"/>
                </a:solidFill>
                <a:latin typeface="+mj-lt"/>
                <a:hlinkClick r:id="rId4" action="ppaction://hlinksldjump"/>
              </a:rPr>
              <a:t>Competence</a:t>
            </a:r>
            <a:endParaRPr lang="en-US" sz="2800" b="1" dirty="0">
              <a:solidFill>
                <a:srgbClr val="002060"/>
              </a:solidFill>
              <a:latin typeface="+mj-lt"/>
            </a:endParaRPr>
          </a:p>
        </p:txBody>
      </p:sp>
      <p:sp>
        <p:nvSpPr>
          <p:cNvPr id="10" name="Rounded Rectangle 9"/>
          <p:cNvSpPr/>
          <p:nvPr/>
        </p:nvSpPr>
        <p:spPr>
          <a:xfrm>
            <a:off x="3131840" y="4437112"/>
            <a:ext cx="2880320" cy="1512168"/>
          </a:xfrm>
          <a:prstGeom prst="roundRect">
            <a:avLst/>
          </a:prstGeom>
          <a:solidFill>
            <a:schemeClr val="tx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smtClean="0">
                <a:solidFill>
                  <a:srgbClr val="002060"/>
                </a:solidFill>
                <a:latin typeface="+mj-lt"/>
                <a:hlinkClick r:id="rId5" action="ppaction://hlinksldjump"/>
              </a:rPr>
              <a:t>Cognition</a:t>
            </a:r>
            <a:endParaRPr lang="en-US" sz="2800" b="1" dirty="0">
              <a:solidFill>
                <a:srgbClr val="002060"/>
              </a:solidFill>
              <a:latin typeface="+mj-lt"/>
            </a:endParaRPr>
          </a:p>
        </p:txBody>
      </p:sp>
      <p:sp>
        <p:nvSpPr>
          <p:cNvPr id="11" name="Rounded Rectangle 10"/>
          <p:cNvSpPr/>
          <p:nvPr/>
        </p:nvSpPr>
        <p:spPr>
          <a:xfrm>
            <a:off x="5940152" y="2852936"/>
            <a:ext cx="2880320" cy="1512168"/>
          </a:xfrm>
          <a:prstGeom prst="roundRect">
            <a:avLst/>
          </a:prstGeom>
          <a:solidFill>
            <a:schemeClr val="accent4">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smtClean="0">
                <a:solidFill>
                  <a:srgbClr val="002060"/>
                </a:solidFill>
                <a:latin typeface="+mj-lt"/>
                <a:hlinkClick r:id="rId6" action="ppaction://hlinksldjump"/>
              </a:rPr>
              <a:t>Communication</a:t>
            </a:r>
            <a:endParaRPr lang="en-US" sz="2800" b="1" dirty="0">
              <a:solidFill>
                <a:srgbClr val="002060"/>
              </a:solidFill>
              <a:latin typeface="+mj-lt"/>
            </a:endParaRPr>
          </a:p>
        </p:txBody>
      </p:sp>
      <p:sp>
        <p:nvSpPr>
          <p:cNvPr id="12" name="Oval 11"/>
          <p:cNvSpPr/>
          <p:nvPr/>
        </p:nvSpPr>
        <p:spPr>
          <a:xfrm>
            <a:off x="3635896" y="3068960"/>
            <a:ext cx="1944216" cy="1008112"/>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smtClean="0">
                <a:solidFill>
                  <a:srgbClr val="002060"/>
                </a:solidFill>
                <a:latin typeface="+mj-lt"/>
                <a:hlinkClick r:id="rId7" action="ppaction://hlinksldjump"/>
              </a:rPr>
              <a:t>TOPIC</a:t>
            </a:r>
            <a:endParaRPr lang="en-US" sz="3600" b="1" dirty="0">
              <a:solidFill>
                <a:srgbClr val="002060"/>
              </a:solidFill>
              <a:latin typeface="+mj-lt"/>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475656" y="620688"/>
            <a:ext cx="6912440" cy="3712376"/>
          </a:xfrm>
        </p:spPr>
        <p:txBody>
          <a:bodyPr/>
          <a:lstStyle/>
          <a:p>
            <a:pPr algn="l"/>
            <a:r>
              <a:rPr lang="en-US" sz="4000" dirty="0" smtClean="0">
                <a:latin typeface="+mj-lt"/>
              </a:rPr>
              <a:t>         </a:t>
            </a:r>
            <a:r>
              <a:rPr lang="en-US" sz="5400" dirty="0" smtClean="0">
                <a:latin typeface="+mj-lt"/>
              </a:rPr>
              <a:t>The Solar System </a:t>
            </a:r>
          </a:p>
          <a:p>
            <a:pPr algn="l"/>
            <a:endParaRPr lang="en-US" sz="4000" dirty="0">
              <a:latin typeface="+mj-lt"/>
            </a:endParaRPr>
          </a:p>
          <a:p>
            <a:pPr algn="l"/>
            <a:endParaRPr lang="en-US" sz="3200" dirty="0" smtClean="0">
              <a:latin typeface="+mj-lt"/>
            </a:endParaRPr>
          </a:p>
          <a:p>
            <a:pPr algn="l"/>
            <a:endParaRPr lang="en-US" dirty="0" smtClean="0">
              <a:latin typeface="+mj-lt"/>
            </a:endParaRPr>
          </a:p>
          <a:p>
            <a:pPr algn="l"/>
            <a:endParaRPr lang="en-US" dirty="0">
              <a:latin typeface="+mj-lt"/>
            </a:endParaRPr>
          </a:p>
        </p:txBody>
      </p:sp>
      <p:sp>
        <p:nvSpPr>
          <p:cNvPr id="4" name="Rounded Rectangle 3"/>
          <p:cNvSpPr/>
          <p:nvPr/>
        </p:nvSpPr>
        <p:spPr>
          <a:xfrm>
            <a:off x="6372200" y="6237312"/>
            <a:ext cx="2448272" cy="360040"/>
          </a:xfrm>
          <a:prstGeom prst="roundRect">
            <a:avLst/>
          </a:prstGeom>
          <a:solidFill>
            <a:srgbClr val="FF0000"/>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rgbClr val="002060"/>
                </a:solidFill>
                <a:latin typeface="+mj-lt"/>
                <a:hlinkClick r:id="rId2" action="ppaction://hlinksldjump"/>
              </a:rPr>
              <a:t>Back to Overview</a:t>
            </a:r>
            <a:endParaRPr lang="en-US" b="1" dirty="0">
              <a:solidFill>
                <a:srgbClr val="002060"/>
              </a:solidFill>
              <a:latin typeface="+mj-lt"/>
            </a:endParaRPr>
          </a:p>
        </p:txBody>
      </p:sp>
      <p:pic>
        <p:nvPicPr>
          <p:cNvPr id="5" name="Picture 1"/>
          <p:cNvPicPr>
            <a:picLocks noChangeAspect="1" noChangeArrowheads="1"/>
          </p:cNvPicPr>
          <p:nvPr/>
        </p:nvPicPr>
        <p:blipFill>
          <a:blip r:embed="rId3" cstate="print"/>
          <a:srcRect/>
          <a:stretch>
            <a:fillRect/>
          </a:stretch>
        </p:blipFill>
        <p:spPr bwMode="auto">
          <a:xfrm>
            <a:off x="323528" y="1556792"/>
            <a:ext cx="1114425" cy="676275"/>
          </a:xfrm>
          <a:prstGeom prst="rect">
            <a:avLst/>
          </a:prstGeom>
          <a:noFill/>
          <a:ln w="9525">
            <a:noFill/>
            <a:miter lim="800000"/>
            <a:headEnd/>
            <a:tailEnd/>
          </a:ln>
          <a:effectLst/>
        </p:spPr>
      </p:pic>
      <p:pic>
        <p:nvPicPr>
          <p:cNvPr id="1026"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699792" y="1700808"/>
            <a:ext cx="4032448" cy="18573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Subtitle 2"/>
          <p:cNvSpPr txBox="1">
            <a:spLocks/>
          </p:cNvSpPr>
          <p:nvPr/>
        </p:nvSpPr>
        <p:spPr>
          <a:xfrm>
            <a:off x="1547664" y="3717032"/>
            <a:ext cx="6912440" cy="2376264"/>
          </a:xfrm>
          <a:prstGeom prst="rect">
            <a:avLst/>
          </a:prstGeom>
        </p:spPr>
        <p:txBody>
          <a:bodyPr vert="horz" lIns="0" rIns="18288">
            <a:normAutofit/>
          </a:bodyPr>
          <a:lstStyle/>
          <a:p>
            <a:pPr marL="0" marR="45720" lvl="0" indent="0" algn="l" defTabSz="914400" rtl="0" eaLnBrk="1" fontAlgn="auto" latinLnBrk="0" hangingPunct="1">
              <a:lnSpc>
                <a:spcPct val="100000"/>
              </a:lnSpc>
              <a:spcBef>
                <a:spcPct val="20000"/>
              </a:spcBef>
              <a:spcAft>
                <a:spcPts val="0"/>
              </a:spcAft>
              <a:buClr>
                <a:schemeClr val="accent3"/>
              </a:buClr>
              <a:buSzPct val="95000"/>
              <a:buFont typeface="Wingdings 2"/>
              <a:buNone/>
              <a:tabLst/>
              <a:defRPr/>
            </a:pPr>
            <a:r>
              <a:rPr kumimoji="0" lang="en-US" sz="4000" b="0" i="0" u="none" strike="noStrike" kern="1200" cap="none" spc="0" normalizeH="0" baseline="0" noProof="0" dirty="0" smtClean="0">
                <a:ln>
                  <a:noFill/>
                </a:ln>
                <a:solidFill>
                  <a:schemeClr val="tx1"/>
                </a:solidFill>
                <a:effectLst/>
                <a:uLnTx/>
                <a:uFillTx/>
                <a:latin typeface="+mj-lt"/>
                <a:ea typeface="+mn-ea"/>
                <a:cs typeface="+mn-cs"/>
              </a:rPr>
              <a:t>         </a:t>
            </a:r>
            <a:endParaRPr kumimoji="0" lang="en-US" sz="5400" b="0" i="0" u="none" strike="noStrike" kern="1200" cap="none" spc="0" normalizeH="0" baseline="0" noProof="0" dirty="0" smtClean="0">
              <a:ln>
                <a:noFill/>
              </a:ln>
              <a:solidFill>
                <a:schemeClr val="tx1"/>
              </a:solidFill>
              <a:effectLst/>
              <a:uLnTx/>
              <a:uFillTx/>
              <a:latin typeface="+mj-lt"/>
              <a:ea typeface="+mn-ea"/>
              <a:cs typeface="+mn-cs"/>
            </a:endParaRPr>
          </a:p>
          <a:p>
            <a:pPr marL="0" marR="45720" lvl="0" indent="0" algn="l" defTabSz="914400" rtl="0" eaLnBrk="1" fontAlgn="auto" latinLnBrk="0" hangingPunct="1">
              <a:lnSpc>
                <a:spcPct val="100000"/>
              </a:lnSpc>
              <a:spcBef>
                <a:spcPct val="20000"/>
              </a:spcBef>
              <a:spcAft>
                <a:spcPts val="0"/>
              </a:spcAft>
              <a:buClr>
                <a:schemeClr val="accent3"/>
              </a:buClr>
              <a:buSzPct val="95000"/>
              <a:buFont typeface="Wingdings 2"/>
              <a:buNone/>
              <a:tabLst/>
              <a:defRPr/>
            </a:pPr>
            <a:endParaRPr kumimoji="0" lang="en-US" sz="4000" b="0" i="0" u="none" strike="noStrike" kern="1200" cap="none" spc="0" normalizeH="0" baseline="0" noProof="0" dirty="0" smtClean="0">
              <a:ln>
                <a:noFill/>
              </a:ln>
              <a:solidFill>
                <a:schemeClr val="tx1"/>
              </a:solidFill>
              <a:effectLst/>
              <a:uLnTx/>
              <a:uFillTx/>
              <a:latin typeface="+mj-lt"/>
              <a:ea typeface="+mn-ea"/>
              <a:cs typeface="+mn-cs"/>
            </a:endParaRPr>
          </a:p>
          <a:p>
            <a:pPr marL="0" marR="45720" lvl="0" indent="0" algn="l" defTabSz="914400" rtl="0" eaLnBrk="1" fontAlgn="auto" latinLnBrk="0" hangingPunct="1">
              <a:lnSpc>
                <a:spcPct val="100000"/>
              </a:lnSpc>
              <a:spcBef>
                <a:spcPct val="20000"/>
              </a:spcBef>
              <a:spcAft>
                <a:spcPts val="0"/>
              </a:spcAft>
              <a:buClr>
                <a:schemeClr val="accent3"/>
              </a:buClr>
              <a:buSzPct val="95000"/>
              <a:buFont typeface="Wingdings 2"/>
              <a:buNone/>
              <a:tabLst/>
              <a:defRPr/>
            </a:pPr>
            <a:endParaRPr kumimoji="0" lang="en-US" sz="3200" b="0" i="0" u="none" strike="noStrike" kern="1200" cap="none" spc="0" normalizeH="0" baseline="0" noProof="0" dirty="0" smtClean="0">
              <a:ln>
                <a:noFill/>
              </a:ln>
              <a:solidFill>
                <a:schemeClr val="tx1"/>
              </a:solidFill>
              <a:effectLst/>
              <a:uLnTx/>
              <a:uFillTx/>
              <a:latin typeface="+mj-lt"/>
              <a:ea typeface="+mn-ea"/>
              <a:cs typeface="+mn-cs"/>
            </a:endParaRPr>
          </a:p>
          <a:p>
            <a:pPr marL="0" marR="45720" lvl="0" indent="0" algn="l" defTabSz="914400" rtl="0" eaLnBrk="1" fontAlgn="auto" latinLnBrk="0" hangingPunct="1">
              <a:lnSpc>
                <a:spcPct val="100000"/>
              </a:lnSpc>
              <a:spcBef>
                <a:spcPct val="20000"/>
              </a:spcBef>
              <a:spcAft>
                <a:spcPts val="0"/>
              </a:spcAft>
              <a:buClr>
                <a:schemeClr val="accent3"/>
              </a:buClr>
              <a:buSzPct val="95000"/>
              <a:buFont typeface="Wingdings 2"/>
              <a:buNone/>
              <a:tabLst/>
              <a:defRPr/>
            </a:pPr>
            <a:endParaRPr kumimoji="0" lang="en-US" sz="2600" b="0" i="0" u="none" strike="noStrike" kern="1200" cap="none" spc="0" normalizeH="0" baseline="0" noProof="0" dirty="0" smtClean="0">
              <a:ln>
                <a:noFill/>
              </a:ln>
              <a:solidFill>
                <a:schemeClr val="tx1"/>
              </a:solidFill>
              <a:effectLst/>
              <a:uLnTx/>
              <a:uFillTx/>
              <a:latin typeface="+mj-lt"/>
              <a:ea typeface="+mn-ea"/>
              <a:cs typeface="+mn-cs"/>
            </a:endParaRPr>
          </a:p>
          <a:p>
            <a:pPr marL="0" marR="45720" lvl="0" indent="0" algn="l" defTabSz="914400" rtl="0" eaLnBrk="1" fontAlgn="auto" latinLnBrk="0" hangingPunct="1">
              <a:lnSpc>
                <a:spcPct val="100000"/>
              </a:lnSpc>
              <a:spcBef>
                <a:spcPct val="20000"/>
              </a:spcBef>
              <a:spcAft>
                <a:spcPts val="0"/>
              </a:spcAft>
              <a:buClr>
                <a:schemeClr val="accent3"/>
              </a:buClr>
              <a:buSzPct val="95000"/>
              <a:buFont typeface="Wingdings 2"/>
              <a:buNone/>
              <a:tabLst/>
              <a:defRPr/>
            </a:pPr>
            <a:endParaRPr kumimoji="0" lang="en-US" sz="2600" b="0" i="0" u="none" strike="noStrike" kern="1200" cap="none" spc="0" normalizeH="0" baseline="0" noProof="0" dirty="0">
              <a:ln>
                <a:noFill/>
              </a:ln>
              <a:solidFill>
                <a:schemeClr val="tx1"/>
              </a:solidFill>
              <a:effectLst/>
              <a:uLnTx/>
              <a:uFillTx/>
              <a:latin typeface="+mj-lt"/>
              <a:ea typeface="+mn-ea"/>
              <a:cs typeface="+mn-cs"/>
            </a:endParaRPr>
          </a:p>
        </p:txBody>
      </p:sp>
      <p:sp>
        <p:nvSpPr>
          <p:cNvPr id="7" name="Rectangle 6"/>
          <p:cNvSpPr/>
          <p:nvPr/>
        </p:nvSpPr>
        <p:spPr>
          <a:xfrm>
            <a:off x="1259632" y="3861048"/>
            <a:ext cx="7128792" cy="2246769"/>
          </a:xfrm>
          <a:prstGeom prst="rect">
            <a:avLst/>
          </a:prstGeom>
        </p:spPr>
        <p:txBody>
          <a:bodyPr wrap="square">
            <a:spAutoFit/>
          </a:bodyPr>
          <a:lstStyle/>
          <a:p>
            <a:r>
              <a:rPr lang="en-US" sz="2800" dirty="0" smtClean="0">
                <a:latin typeface="+mj-lt"/>
              </a:rPr>
              <a:t>This Unit helps Learners understand the solar system by examining the planets in orbit around the sun, with particular focus on the Earth and its rotational movement, and how this results in night and day</a:t>
            </a:r>
            <a:endParaRPr lang="en-US" sz="2800" dirty="0">
              <a:latin typeface="+mj-lt"/>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67544" y="332656"/>
            <a:ext cx="7851648" cy="689248"/>
          </a:xfrm>
        </p:spPr>
        <p:txBody>
          <a:bodyPr>
            <a:normAutofit fontScale="90000"/>
          </a:bodyPr>
          <a:lstStyle/>
          <a:p>
            <a:pPr algn="ctr"/>
            <a:r>
              <a:rPr lang="en-US" i="1" dirty="0" smtClean="0">
                <a:solidFill>
                  <a:schemeClr val="tx1"/>
                </a:solidFill>
              </a:rPr>
              <a:t>CONTENT</a:t>
            </a:r>
            <a:endParaRPr lang="en-US" b="1" i="1" dirty="0">
              <a:solidFill>
                <a:schemeClr val="tx1"/>
              </a:solidFill>
            </a:endParaRPr>
          </a:p>
        </p:txBody>
      </p:sp>
      <p:sp>
        <p:nvSpPr>
          <p:cNvPr id="3" name="Subtitle 2"/>
          <p:cNvSpPr>
            <a:spLocks noGrp="1"/>
          </p:cNvSpPr>
          <p:nvPr>
            <p:ph type="subTitle" idx="1"/>
          </p:nvPr>
        </p:nvSpPr>
        <p:spPr>
          <a:xfrm>
            <a:off x="1043608" y="1678360"/>
            <a:ext cx="7272480" cy="3910880"/>
          </a:xfrm>
        </p:spPr>
        <p:txBody>
          <a:bodyPr>
            <a:normAutofit fontScale="77500" lnSpcReduction="20000"/>
          </a:bodyPr>
          <a:lstStyle/>
          <a:p>
            <a:pPr marL="571500" indent="-571500" algn="l">
              <a:buFont typeface="Arial" panose="020B0604020202020204" pitchFamily="34" charset="0"/>
              <a:buChar char="•"/>
            </a:pPr>
            <a:r>
              <a:rPr lang="en-US" sz="4100" dirty="0" smtClean="0">
                <a:latin typeface="+mj-lt"/>
              </a:rPr>
              <a:t>Introduction to the planets that form the Solar System: Mercury, Venus, Earth, Mars, Jupiter, Saturn, Uranus</a:t>
            </a:r>
            <a:r>
              <a:rPr lang="en-US" sz="4100" smtClean="0">
                <a:latin typeface="+mj-lt"/>
              </a:rPr>
              <a:t>, Neptune</a:t>
            </a:r>
            <a:endParaRPr lang="en-US" sz="4100" dirty="0" smtClean="0">
              <a:latin typeface="+mj-lt"/>
            </a:endParaRPr>
          </a:p>
          <a:p>
            <a:pPr marL="571500" indent="-571500" algn="l">
              <a:buFont typeface="Arial" panose="020B0604020202020204" pitchFamily="34" charset="0"/>
              <a:buChar char="•"/>
            </a:pPr>
            <a:r>
              <a:rPr lang="en-US" sz="4100" dirty="0" smtClean="0">
                <a:latin typeface="+mj-lt"/>
              </a:rPr>
              <a:t>Main characteristics of the planets that form the Solar System </a:t>
            </a:r>
          </a:p>
          <a:p>
            <a:pPr marL="571500" indent="-571500" algn="l">
              <a:buFont typeface="Arial" panose="020B0604020202020204" pitchFamily="34" charset="0"/>
              <a:buChar char="•"/>
            </a:pPr>
            <a:r>
              <a:rPr lang="en-US" sz="4100" dirty="0" smtClean="0">
                <a:latin typeface="+mj-lt"/>
              </a:rPr>
              <a:t>The Earth as a part of the Solar System </a:t>
            </a:r>
          </a:p>
          <a:p>
            <a:pPr marL="571500" indent="-571500" algn="l">
              <a:buFont typeface="Arial" panose="020B0604020202020204" pitchFamily="34" charset="0"/>
              <a:buChar char="•"/>
            </a:pPr>
            <a:r>
              <a:rPr lang="en-US" sz="4100" dirty="0" smtClean="0">
                <a:latin typeface="+mj-lt"/>
              </a:rPr>
              <a:t>Day and Night (Rotation)</a:t>
            </a:r>
          </a:p>
          <a:p>
            <a:pPr marL="571500" indent="-571500" algn="l">
              <a:buFont typeface="Arial" panose="020B0604020202020204" pitchFamily="34" charset="0"/>
              <a:buChar char="•"/>
            </a:pPr>
            <a:endParaRPr lang="en-US" sz="4100" dirty="0" smtClean="0">
              <a:latin typeface="+mj-lt"/>
            </a:endParaRPr>
          </a:p>
          <a:p>
            <a:pPr algn="l"/>
            <a:endParaRPr lang="en-US" sz="4000" dirty="0">
              <a:latin typeface="+mj-lt"/>
            </a:endParaRPr>
          </a:p>
          <a:p>
            <a:pPr algn="l"/>
            <a:endParaRPr lang="en-US" sz="4000" dirty="0" smtClean="0">
              <a:latin typeface="+mj-lt"/>
            </a:endParaRPr>
          </a:p>
          <a:p>
            <a:pPr algn="l"/>
            <a:endParaRPr lang="en-US" dirty="0">
              <a:latin typeface="+mj-lt"/>
            </a:endParaRPr>
          </a:p>
        </p:txBody>
      </p:sp>
      <p:sp>
        <p:nvSpPr>
          <p:cNvPr id="4" name="Rounded Rectangle 3"/>
          <p:cNvSpPr/>
          <p:nvPr/>
        </p:nvSpPr>
        <p:spPr>
          <a:xfrm>
            <a:off x="6372200" y="6237312"/>
            <a:ext cx="2448272" cy="360040"/>
          </a:xfrm>
          <a:prstGeom prst="roundRect">
            <a:avLst/>
          </a:prstGeom>
          <a:solidFill>
            <a:srgbClr val="FF0000"/>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latin typeface="+mj-lt"/>
                <a:hlinkClick r:id="rId2" action="ppaction://hlinksldjump"/>
              </a:rPr>
              <a:t>Back to Overview</a:t>
            </a:r>
            <a:endParaRPr lang="en-US" b="1" dirty="0">
              <a:latin typeface="+mj-lt"/>
            </a:endParaRPr>
          </a:p>
        </p:txBody>
      </p:sp>
      <p:pic>
        <p:nvPicPr>
          <p:cNvPr id="5" name="Picture 1"/>
          <p:cNvPicPr>
            <a:picLocks noChangeAspect="1" noChangeArrowheads="1"/>
          </p:cNvPicPr>
          <p:nvPr/>
        </p:nvPicPr>
        <p:blipFill>
          <a:blip r:embed="rId3" cstate="print"/>
          <a:srcRect/>
          <a:stretch>
            <a:fillRect/>
          </a:stretch>
        </p:blipFill>
        <p:spPr bwMode="auto">
          <a:xfrm>
            <a:off x="251520" y="1700808"/>
            <a:ext cx="1114425" cy="67627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67544" y="332656"/>
            <a:ext cx="7851648" cy="689248"/>
          </a:xfrm>
        </p:spPr>
        <p:txBody>
          <a:bodyPr>
            <a:normAutofit fontScale="90000"/>
          </a:bodyPr>
          <a:lstStyle/>
          <a:p>
            <a:pPr algn="ctr"/>
            <a:r>
              <a:rPr lang="en-US" i="1" dirty="0" smtClean="0">
                <a:solidFill>
                  <a:schemeClr val="tx1"/>
                </a:solidFill>
              </a:rPr>
              <a:t>Communication</a:t>
            </a:r>
            <a:endParaRPr lang="en-US" b="1" i="1" dirty="0">
              <a:solidFill>
                <a:schemeClr val="tx1"/>
              </a:solidFill>
            </a:endParaRPr>
          </a:p>
        </p:txBody>
      </p:sp>
      <p:sp>
        <p:nvSpPr>
          <p:cNvPr id="3" name="Subtitle 2"/>
          <p:cNvSpPr>
            <a:spLocks noGrp="1"/>
          </p:cNvSpPr>
          <p:nvPr>
            <p:ph type="subTitle" idx="1"/>
          </p:nvPr>
        </p:nvSpPr>
        <p:spPr>
          <a:xfrm>
            <a:off x="533400" y="1556792"/>
            <a:ext cx="7854696" cy="4104456"/>
          </a:xfrm>
        </p:spPr>
        <p:txBody>
          <a:bodyPr>
            <a:normAutofit fontScale="85000" lnSpcReduction="20000"/>
          </a:bodyPr>
          <a:lstStyle/>
          <a:p>
            <a:pPr marL="571500" indent="-571500" algn="l">
              <a:buFont typeface="Arial" panose="020B0604020202020204" pitchFamily="34" charset="0"/>
              <a:buChar char="•"/>
            </a:pPr>
            <a:r>
              <a:rPr lang="en-US" sz="3500" dirty="0" smtClean="0">
                <a:latin typeface="+mj-lt"/>
              </a:rPr>
              <a:t>Key Content Words relating to the topic will be introduced</a:t>
            </a:r>
          </a:p>
          <a:p>
            <a:pPr marL="571500" indent="-571500" algn="l">
              <a:buFont typeface="Arial" panose="020B0604020202020204" pitchFamily="34" charset="0"/>
              <a:buChar char="•"/>
            </a:pPr>
            <a:r>
              <a:rPr lang="en-US" sz="3500" dirty="0" smtClean="0">
                <a:latin typeface="+mj-lt"/>
              </a:rPr>
              <a:t>Learners will explore the comparative and the superlative form of a few one- syllable adjectives</a:t>
            </a:r>
          </a:p>
          <a:p>
            <a:pPr marL="571500" indent="-571500" algn="l">
              <a:buFont typeface="Arial" panose="020B0604020202020204" pitchFamily="34" charset="0"/>
              <a:buChar char="•"/>
            </a:pPr>
            <a:r>
              <a:rPr lang="en-US" sz="3500" dirty="0" smtClean="0">
                <a:latin typeface="+mj-lt"/>
              </a:rPr>
              <a:t>They will also learn and use the ordinal numbers</a:t>
            </a:r>
          </a:p>
          <a:p>
            <a:pPr marL="571500" indent="-571500" algn="l">
              <a:buFont typeface="Arial" panose="020B0604020202020204" pitchFamily="34" charset="0"/>
              <a:buChar char="•"/>
            </a:pPr>
            <a:r>
              <a:rPr lang="en-US" sz="3500" dirty="0" smtClean="0">
                <a:latin typeface="+mj-lt"/>
              </a:rPr>
              <a:t>They will use simple structures in the Present Simple (affirmative, negative and interrogative) to communicate</a:t>
            </a:r>
            <a:r>
              <a:rPr lang="en-US" sz="4000" dirty="0" smtClean="0">
                <a:latin typeface="+mj-lt"/>
              </a:rPr>
              <a:t> </a:t>
            </a:r>
          </a:p>
          <a:p>
            <a:pPr algn="l"/>
            <a:endParaRPr lang="en-US" dirty="0" smtClean="0">
              <a:latin typeface="+mj-lt"/>
            </a:endParaRPr>
          </a:p>
          <a:p>
            <a:pPr algn="l"/>
            <a:endParaRPr lang="en-US" dirty="0">
              <a:latin typeface="+mj-lt"/>
            </a:endParaRPr>
          </a:p>
        </p:txBody>
      </p:sp>
      <p:sp>
        <p:nvSpPr>
          <p:cNvPr id="4" name="Rounded Rectangle 3"/>
          <p:cNvSpPr/>
          <p:nvPr/>
        </p:nvSpPr>
        <p:spPr>
          <a:xfrm>
            <a:off x="6372200" y="6237312"/>
            <a:ext cx="2448272" cy="360040"/>
          </a:xfrm>
          <a:prstGeom prst="roundRect">
            <a:avLst/>
          </a:prstGeom>
          <a:solidFill>
            <a:srgbClr val="FF0000"/>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latin typeface="+mj-lt"/>
                <a:hlinkClick r:id="rId2" action="ppaction://hlinksldjump"/>
              </a:rPr>
              <a:t>Back to Overview</a:t>
            </a:r>
            <a:endParaRPr lang="en-US" b="1" dirty="0">
              <a:latin typeface="+mj-lt"/>
            </a:endParaRPr>
          </a:p>
        </p:txBody>
      </p:sp>
      <p:pic>
        <p:nvPicPr>
          <p:cNvPr id="5" name="Picture 3"/>
          <p:cNvPicPr>
            <a:picLocks noChangeAspect="1" noChangeArrowheads="1"/>
          </p:cNvPicPr>
          <p:nvPr/>
        </p:nvPicPr>
        <p:blipFill>
          <a:blip r:embed="rId3" cstate="print"/>
          <a:srcRect/>
          <a:stretch>
            <a:fillRect/>
          </a:stretch>
        </p:blipFill>
        <p:spPr bwMode="auto">
          <a:xfrm>
            <a:off x="539552" y="260648"/>
            <a:ext cx="1219200" cy="1138517"/>
          </a:xfrm>
          <a:prstGeom prst="rect">
            <a:avLst/>
          </a:prstGeom>
          <a:noFill/>
          <a:ln w="9525">
            <a:noFill/>
            <a:miter lim="800000"/>
            <a:headEnd/>
            <a:tailEnd/>
          </a:ln>
          <a:effectLst/>
        </p:spPr>
      </p:pic>
      <p:pic>
        <p:nvPicPr>
          <p:cNvPr id="6" name="Picture 6"/>
          <p:cNvPicPr>
            <a:picLocks noChangeAspect="1" noChangeArrowheads="1"/>
          </p:cNvPicPr>
          <p:nvPr/>
        </p:nvPicPr>
        <p:blipFill>
          <a:blip r:embed="rId4" cstate="print"/>
          <a:srcRect/>
          <a:stretch>
            <a:fillRect/>
          </a:stretch>
        </p:blipFill>
        <p:spPr bwMode="auto">
          <a:xfrm>
            <a:off x="7164288" y="332656"/>
            <a:ext cx="1228725" cy="11430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67544" y="332656"/>
            <a:ext cx="7851648" cy="689248"/>
          </a:xfrm>
        </p:spPr>
        <p:txBody>
          <a:bodyPr>
            <a:normAutofit fontScale="90000"/>
          </a:bodyPr>
          <a:lstStyle/>
          <a:p>
            <a:pPr algn="ctr"/>
            <a:r>
              <a:rPr lang="en-US" i="1" dirty="0" smtClean="0">
                <a:solidFill>
                  <a:schemeClr val="tx1"/>
                </a:solidFill>
              </a:rPr>
              <a:t>COGNITION</a:t>
            </a:r>
            <a:endParaRPr lang="en-US" b="1" i="1" dirty="0">
              <a:solidFill>
                <a:schemeClr val="tx1"/>
              </a:solidFill>
            </a:endParaRPr>
          </a:p>
        </p:txBody>
      </p:sp>
      <p:sp>
        <p:nvSpPr>
          <p:cNvPr id="3" name="Subtitle 2"/>
          <p:cNvSpPr>
            <a:spLocks noGrp="1"/>
          </p:cNvSpPr>
          <p:nvPr>
            <p:ph type="subTitle" idx="1"/>
          </p:nvPr>
        </p:nvSpPr>
        <p:spPr>
          <a:xfrm>
            <a:off x="539552" y="1124744"/>
            <a:ext cx="7854696" cy="5733256"/>
          </a:xfrm>
        </p:spPr>
        <p:txBody>
          <a:bodyPr>
            <a:normAutofit fontScale="32500" lnSpcReduction="20000"/>
          </a:bodyPr>
          <a:lstStyle/>
          <a:p>
            <a:pPr marL="457200" indent="-457200" algn="l"/>
            <a:r>
              <a:rPr lang="en-GB" sz="6800" dirty="0" smtClean="0">
                <a:latin typeface="+mj-lt"/>
                <a:cs typeface="Calibri"/>
              </a:rPr>
              <a:t>Learners will be using various </a:t>
            </a:r>
            <a:r>
              <a:rPr lang="en-GB" sz="6800" dirty="0" smtClean="0">
                <a:latin typeface="+mj-lt"/>
                <a:cs typeface="Calibri"/>
                <a:hlinkClick r:id="rId2" action="ppaction://hlinksldjump"/>
              </a:rPr>
              <a:t>Cognitive Skills</a:t>
            </a:r>
            <a:r>
              <a:rPr lang="en-GB" sz="6800" dirty="0" smtClean="0">
                <a:latin typeface="+mj-lt"/>
                <a:cs typeface="Calibri"/>
              </a:rPr>
              <a:t> </a:t>
            </a:r>
          </a:p>
          <a:p>
            <a:pPr marL="457200" indent="-457200" algn="l"/>
            <a:r>
              <a:rPr lang="en-GB" sz="6800" dirty="0" smtClean="0">
                <a:latin typeface="+mj-lt"/>
                <a:cs typeface="Calibri"/>
              </a:rPr>
              <a:t>and will develop both </a:t>
            </a:r>
            <a:r>
              <a:rPr lang="en-GB" sz="6800" b="1" dirty="0" smtClean="0">
                <a:latin typeface="+mj-lt"/>
                <a:cs typeface="Calibri"/>
                <a:hlinkClick r:id="rId3" action="ppaction://hlinksldjump"/>
              </a:rPr>
              <a:t>LOTS &amp; HOTS</a:t>
            </a:r>
            <a:r>
              <a:rPr lang="en-GB" sz="6800" b="1" dirty="0" smtClean="0">
                <a:latin typeface="+mj-lt"/>
                <a:cs typeface="Calibri"/>
              </a:rPr>
              <a:t> </a:t>
            </a:r>
            <a:r>
              <a:rPr lang="en-GB" sz="6800" dirty="0" smtClean="0">
                <a:latin typeface="+mj-lt"/>
                <a:cs typeface="Calibri"/>
              </a:rPr>
              <a:t> </a:t>
            </a:r>
          </a:p>
          <a:p>
            <a:pPr lvl="0" algn="l">
              <a:buFont typeface="Arial" pitchFamily="34" charset="0"/>
              <a:buChar char="•"/>
            </a:pPr>
            <a:r>
              <a:rPr lang="en-GB" sz="6800" dirty="0" smtClean="0">
                <a:latin typeface="+mj-lt"/>
              </a:rPr>
              <a:t>  Recognising and naming the different planets </a:t>
            </a:r>
          </a:p>
          <a:p>
            <a:pPr lvl="0" algn="l">
              <a:buFont typeface="Arial" pitchFamily="34" charset="0"/>
              <a:buChar char="•"/>
            </a:pPr>
            <a:r>
              <a:rPr lang="en-GB" sz="6800" dirty="0" smtClean="0">
                <a:latin typeface="+mj-lt"/>
              </a:rPr>
              <a:t>  Understanding the relationship between the planets &amp; their </a:t>
            </a:r>
          </a:p>
          <a:p>
            <a:pPr lvl="0" algn="l"/>
            <a:r>
              <a:rPr lang="en-GB" sz="6800" dirty="0" smtClean="0">
                <a:latin typeface="+mj-lt"/>
              </a:rPr>
              <a:t>    different features</a:t>
            </a:r>
          </a:p>
          <a:p>
            <a:pPr lvl="0" algn="l">
              <a:buFont typeface="Arial" pitchFamily="34" charset="0"/>
              <a:buChar char="•"/>
            </a:pPr>
            <a:r>
              <a:rPr lang="en-GB" sz="6800" dirty="0" smtClean="0">
                <a:latin typeface="+mj-lt"/>
              </a:rPr>
              <a:t>  Applying knowledge of the planets’ characteristics </a:t>
            </a:r>
          </a:p>
          <a:p>
            <a:pPr lvl="0" algn="l">
              <a:buFont typeface="Arial" pitchFamily="34" charset="0"/>
              <a:buChar char="•"/>
            </a:pPr>
            <a:r>
              <a:rPr lang="en-GB" sz="6800" dirty="0" smtClean="0">
                <a:latin typeface="+mj-lt"/>
              </a:rPr>
              <a:t>  Comparing the different characteristics of the planets </a:t>
            </a:r>
          </a:p>
          <a:p>
            <a:pPr lvl="0" algn="l">
              <a:buFont typeface="Arial" pitchFamily="34" charset="0"/>
              <a:buChar char="•"/>
            </a:pPr>
            <a:r>
              <a:rPr lang="en-GB" sz="6800" dirty="0" smtClean="0">
                <a:latin typeface="+mj-lt"/>
              </a:rPr>
              <a:t>  Remembering the order of the planets in orbit around the sun</a:t>
            </a:r>
          </a:p>
          <a:p>
            <a:pPr lvl="0" algn="l">
              <a:buFont typeface="Arial" pitchFamily="34" charset="0"/>
              <a:buChar char="•"/>
            </a:pPr>
            <a:r>
              <a:rPr lang="en-GB" sz="6800" dirty="0" smtClean="0">
                <a:latin typeface="+mj-lt"/>
              </a:rPr>
              <a:t>  Creating a True/False Activity for other LLs</a:t>
            </a:r>
          </a:p>
          <a:p>
            <a:pPr lvl="0" algn="l">
              <a:buFont typeface="Arial" pitchFamily="34" charset="0"/>
              <a:buChar char="•"/>
            </a:pPr>
            <a:r>
              <a:rPr lang="en-GB" sz="6800" dirty="0" smtClean="0">
                <a:latin typeface="+mj-lt"/>
              </a:rPr>
              <a:t>  Discussing the importance &amp; the negative effects of the sun</a:t>
            </a:r>
          </a:p>
          <a:p>
            <a:pPr lvl="0" algn="l">
              <a:buFont typeface="Arial" pitchFamily="34" charset="0"/>
              <a:buChar char="•"/>
            </a:pPr>
            <a:r>
              <a:rPr lang="en-GB" sz="6800" dirty="0" smtClean="0">
                <a:latin typeface="+mj-lt"/>
              </a:rPr>
              <a:t>   Demonstrating the rotation of the sun and the earth</a:t>
            </a:r>
          </a:p>
          <a:p>
            <a:pPr lvl="0" algn="l">
              <a:buFont typeface="Arial" pitchFamily="34" charset="0"/>
              <a:buChar char="•"/>
            </a:pPr>
            <a:r>
              <a:rPr lang="en-GB" sz="6800" dirty="0" smtClean="0">
                <a:latin typeface="+mj-lt"/>
              </a:rPr>
              <a:t>  Understanding what causes light &amp; darkness</a:t>
            </a:r>
          </a:p>
          <a:p>
            <a:pPr lvl="0" algn="l">
              <a:buFont typeface="Arial" pitchFamily="34" charset="0"/>
              <a:buChar char="•"/>
            </a:pPr>
            <a:r>
              <a:rPr lang="en-GB" sz="6800" dirty="0" smtClean="0">
                <a:latin typeface="+mj-lt"/>
              </a:rPr>
              <a:t>  Explaining day and night through rotational movement</a:t>
            </a:r>
          </a:p>
          <a:p>
            <a:pPr marL="457200" indent="-457200" algn="l"/>
            <a:endParaRPr lang="en-GB" sz="6800" b="1" dirty="0" smtClean="0">
              <a:latin typeface="+mj-lt"/>
              <a:cs typeface="Calibri"/>
            </a:endParaRPr>
          </a:p>
          <a:p>
            <a:pPr marL="457200" indent="-457200" algn="l"/>
            <a:r>
              <a:rPr lang="en-GB" sz="6800" dirty="0" smtClean="0">
                <a:latin typeface="+mj-lt"/>
                <a:cs typeface="Calibri"/>
              </a:rPr>
              <a:t>See </a:t>
            </a:r>
            <a:r>
              <a:rPr lang="en-GB" sz="6800" b="1" dirty="0" smtClean="0">
                <a:latin typeface="+mj-lt"/>
                <a:cs typeface="Calibri"/>
                <a:hlinkClick r:id="rId4" action="ppaction://hlinksldjump"/>
              </a:rPr>
              <a:t>Bloom’s Wheel </a:t>
            </a:r>
            <a:r>
              <a:rPr lang="en-GB" sz="6800" dirty="0" smtClean="0">
                <a:latin typeface="+mj-lt"/>
                <a:cs typeface="Calibri"/>
              </a:rPr>
              <a:t>for cognitive learning tasks</a:t>
            </a:r>
          </a:p>
          <a:p>
            <a:pPr marL="457200" indent="-457200" algn="l">
              <a:buFont typeface="Arial" panose="020B0604020202020204" pitchFamily="34" charset="0"/>
              <a:buChar char="•"/>
            </a:pPr>
            <a:endParaRPr lang="en-US" dirty="0" smtClean="0">
              <a:latin typeface="+mj-lt"/>
            </a:endParaRPr>
          </a:p>
          <a:p>
            <a:pPr algn="l"/>
            <a:endParaRPr lang="en-US" dirty="0">
              <a:latin typeface="+mj-lt"/>
            </a:endParaRPr>
          </a:p>
        </p:txBody>
      </p:sp>
      <p:sp>
        <p:nvSpPr>
          <p:cNvPr id="4" name="Rounded Rectangle 3"/>
          <p:cNvSpPr/>
          <p:nvPr/>
        </p:nvSpPr>
        <p:spPr>
          <a:xfrm>
            <a:off x="6372200" y="6237312"/>
            <a:ext cx="2448272" cy="360040"/>
          </a:xfrm>
          <a:prstGeom prst="roundRect">
            <a:avLst/>
          </a:prstGeom>
          <a:solidFill>
            <a:srgbClr val="FF0000"/>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latin typeface="+mj-lt"/>
                <a:hlinkClick r:id="rId5" action="ppaction://hlinksldjump"/>
              </a:rPr>
              <a:t>Back to Overview</a:t>
            </a:r>
            <a:endParaRPr lang="en-US" b="1" dirty="0">
              <a:latin typeface="+mj-lt"/>
            </a:endParaRPr>
          </a:p>
        </p:txBody>
      </p:sp>
      <p:pic>
        <p:nvPicPr>
          <p:cNvPr id="5" name="Picture 23"/>
          <p:cNvPicPr>
            <a:picLocks noChangeAspect="1" noChangeArrowheads="1"/>
          </p:cNvPicPr>
          <p:nvPr/>
        </p:nvPicPr>
        <p:blipFill>
          <a:blip r:embed="rId6" cstate="print"/>
          <a:srcRect/>
          <a:stretch>
            <a:fillRect/>
          </a:stretch>
        </p:blipFill>
        <p:spPr bwMode="auto">
          <a:xfrm>
            <a:off x="6084168" y="-243408"/>
            <a:ext cx="2304256" cy="2304256"/>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67544" y="332656"/>
            <a:ext cx="7851648" cy="689248"/>
          </a:xfrm>
        </p:spPr>
        <p:txBody>
          <a:bodyPr>
            <a:normAutofit fontScale="90000"/>
          </a:bodyPr>
          <a:lstStyle/>
          <a:p>
            <a:pPr algn="ctr"/>
            <a:r>
              <a:rPr lang="en-US" i="1" dirty="0" smtClean="0">
                <a:solidFill>
                  <a:schemeClr val="tx1"/>
                </a:solidFill>
              </a:rPr>
              <a:t>COMPETENCE</a:t>
            </a:r>
            <a:endParaRPr lang="en-US" b="1" i="1" dirty="0">
              <a:solidFill>
                <a:schemeClr val="tx1"/>
              </a:solidFill>
            </a:endParaRPr>
          </a:p>
        </p:txBody>
      </p:sp>
      <p:sp>
        <p:nvSpPr>
          <p:cNvPr id="3" name="Subtitle 2"/>
          <p:cNvSpPr>
            <a:spLocks noGrp="1"/>
          </p:cNvSpPr>
          <p:nvPr>
            <p:ph type="subTitle" idx="1"/>
          </p:nvPr>
        </p:nvSpPr>
        <p:spPr>
          <a:xfrm>
            <a:off x="1403648" y="1268760"/>
            <a:ext cx="6984448" cy="4176464"/>
          </a:xfrm>
        </p:spPr>
        <p:txBody>
          <a:bodyPr>
            <a:normAutofit/>
          </a:bodyPr>
          <a:lstStyle/>
          <a:p>
            <a:pPr marL="571500" indent="-571500" algn="just"/>
            <a:r>
              <a:rPr lang="en-GB" sz="3500" dirty="0" smtClean="0">
                <a:latin typeface="Calibri"/>
                <a:cs typeface="Calibri"/>
              </a:rPr>
              <a:t>Learners will:</a:t>
            </a:r>
          </a:p>
          <a:p>
            <a:pPr marL="571500" indent="-571500" algn="l">
              <a:buFont typeface="Arial" pitchFamily="34" charset="0"/>
              <a:buChar char="•"/>
            </a:pPr>
            <a:r>
              <a:rPr lang="en-GB" sz="3500" dirty="0" smtClean="0">
                <a:latin typeface="Calibri"/>
                <a:cs typeface="Calibri"/>
              </a:rPr>
              <a:t>Develop listening, writing and memorising skills</a:t>
            </a:r>
          </a:p>
          <a:p>
            <a:pPr marL="571500" indent="-571500" algn="l">
              <a:buFont typeface="Arial" pitchFamily="34" charset="0"/>
              <a:buChar char="•"/>
            </a:pPr>
            <a:r>
              <a:rPr lang="en-GB" sz="3500" dirty="0" smtClean="0">
                <a:latin typeface="Calibri"/>
                <a:cs typeface="Calibri"/>
              </a:rPr>
              <a:t>Work co-operatively in problem-solving groups</a:t>
            </a:r>
          </a:p>
          <a:p>
            <a:pPr marL="571500" indent="-571500" algn="l">
              <a:buFont typeface="Arial" pitchFamily="34" charset="0"/>
              <a:buChar char="•"/>
            </a:pPr>
            <a:r>
              <a:rPr lang="en-GB" sz="3500" dirty="0" smtClean="0">
                <a:latin typeface="Calibri"/>
                <a:cs typeface="Calibri"/>
              </a:rPr>
              <a:t>Explain the relationship between planets through spoken language</a:t>
            </a:r>
          </a:p>
          <a:p>
            <a:pPr algn="l"/>
            <a:endParaRPr lang="en-US" dirty="0">
              <a:latin typeface="+mj-lt"/>
            </a:endParaRPr>
          </a:p>
        </p:txBody>
      </p:sp>
      <p:sp>
        <p:nvSpPr>
          <p:cNvPr id="4" name="Rounded Rectangle 3"/>
          <p:cNvSpPr/>
          <p:nvPr/>
        </p:nvSpPr>
        <p:spPr>
          <a:xfrm>
            <a:off x="6372200" y="6237312"/>
            <a:ext cx="2448272" cy="360040"/>
          </a:xfrm>
          <a:prstGeom prst="roundRect">
            <a:avLst/>
          </a:prstGeom>
          <a:solidFill>
            <a:srgbClr val="FF0000"/>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latin typeface="+mj-lt"/>
                <a:hlinkClick r:id="rId2" action="ppaction://hlinksldjump"/>
              </a:rPr>
              <a:t>Back to Overview</a:t>
            </a:r>
            <a:endParaRPr lang="en-US" b="1" dirty="0">
              <a:latin typeface="+mj-lt"/>
            </a:endParaRPr>
          </a:p>
        </p:txBody>
      </p:sp>
      <p:pic>
        <p:nvPicPr>
          <p:cNvPr id="5" name="Picture 1"/>
          <p:cNvPicPr>
            <a:picLocks noChangeAspect="1" noChangeArrowheads="1"/>
          </p:cNvPicPr>
          <p:nvPr/>
        </p:nvPicPr>
        <p:blipFill>
          <a:blip r:embed="rId3" cstate="print"/>
          <a:srcRect/>
          <a:stretch>
            <a:fillRect/>
          </a:stretch>
        </p:blipFill>
        <p:spPr bwMode="auto">
          <a:xfrm>
            <a:off x="395536" y="1484784"/>
            <a:ext cx="1114425" cy="67627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67544" y="332656"/>
            <a:ext cx="7851648" cy="689248"/>
          </a:xfrm>
        </p:spPr>
        <p:txBody>
          <a:bodyPr>
            <a:normAutofit fontScale="90000"/>
          </a:bodyPr>
          <a:lstStyle/>
          <a:p>
            <a:pPr algn="ctr"/>
            <a:r>
              <a:rPr lang="en-US" i="1" dirty="0" smtClean="0">
                <a:solidFill>
                  <a:schemeClr val="tx1"/>
                </a:solidFill>
              </a:rPr>
              <a:t>COMMUNITY</a:t>
            </a:r>
            <a:endParaRPr lang="en-US" b="1" i="1" dirty="0">
              <a:solidFill>
                <a:schemeClr val="tx1"/>
              </a:solidFill>
            </a:endParaRPr>
          </a:p>
        </p:txBody>
      </p:sp>
      <p:sp>
        <p:nvSpPr>
          <p:cNvPr id="3" name="Subtitle 2"/>
          <p:cNvSpPr>
            <a:spLocks noGrp="1"/>
          </p:cNvSpPr>
          <p:nvPr>
            <p:ph type="subTitle" idx="1"/>
          </p:nvPr>
        </p:nvSpPr>
        <p:spPr>
          <a:xfrm>
            <a:off x="1331640" y="1556792"/>
            <a:ext cx="7416824" cy="4320480"/>
          </a:xfrm>
        </p:spPr>
        <p:txBody>
          <a:bodyPr>
            <a:normAutofit/>
          </a:bodyPr>
          <a:lstStyle/>
          <a:p>
            <a:pPr marL="571500" indent="-571500" algn="l">
              <a:buFont typeface="Arial"/>
              <a:buChar char="•"/>
            </a:pPr>
            <a:r>
              <a:rPr lang="en-GB" sz="3200" dirty="0" smtClean="0">
                <a:latin typeface="Calibri"/>
                <a:cs typeface="Calibri"/>
              </a:rPr>
              <a:t>Understanding the role of the Sun and planets in everyday life.</a:t>
            </a:r>
          </a:p>
          <a:p>
            <a:pPr marL="571500" indent="-571500" algn="l">
              <a:buFont typeface="Arial"/>
              <a:buChar char="•"/>
            </a:pPr>
            <a:r>
              <a:rPr lang="en-GB" sz="3200" dirty="0" smtClean="0">
                <a:latin typeface="Calibri"/>
                <a:cs typeface="Calibri"/>
              </a:rPr>
              <a:t>Understanding the reason for day and night</a:t>
            </a:r>
          </a:p>
          <a:p>
            <a:pPr marL="571500" indent="-571500" algn="l">
              <a:buFont typeface="Arial"/>
              <a:buChar char="•"/>
            </a:pPr>
            <a:r>
              <a:rPr lang="en-GB" sz="3200" dirty="0" smtClean="0">
                <a:latin typeface="Calibri"/>
                <a:cs typeface="Calibri"/>
              </a:rPr>
              <a:t>Building self-awareness of personal health and safety when being exposed to strong sunlight</a:t>
            </a:r>
          </a:p>
          <a:p>
            <a:pPr algn="l"/>
            <a:endParaRPr lang="en-US" sz="3200" dirty="0">
              <a:latin typeface="Calibri"/>
              <a:cs typeface="Calibri"/>
            </a:endParaRPr>
          </a:p>
          <a:p>
            <a:pPr algn="l"/>
            <a:endParaRPr lang="en-US" dirty="0">
              <a:latin typeface="+mj-lt"/>
            </a:endParaRPr>
          </a:p>
        </p:txBody>
      </p:sp>
      <p:sp>
        <p:nvSpPr>
          <p:cNvPr id="4" name="Rounded Rectangle 3"/>
          <p:cNvSpPr/>
          <p:nvPr/>
        </p:nvSpPr>
        <p:spPr>
          <a:xfrm>
            <a:off x="6372200" y="6237312"/>
            <a:ext cx="2448272" cy="360040"/>
          </a:xfrm>
          <a:prstGeom prst="roundRect">
            <a:avLst/>
          </a:prstGeom>
          <a:solidFill>
            <a:srgbClr val="FF0000"/>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latin typeface="+mj-lt"/>
                <a:hlinkClick r:id="rId2" action="ppaction://hlinksldjump"/>
              </a:rPr>
              <a:t>Back to Overview</a:t>
            </a:r>
            <a:endParaRPr lang="en-US" b="1" dirty="0">
              <a:latin typeface="+mj-lt"/>
            </a:endParaRPr>
          </a:p>
        </p:txBody>
      </p:sp>
      <p:pic>
        <p:nvPicPr>
          <p:cNvPr id="6" name="Picture 1"/>
          <p:cNvPicPr>
            <a:picLocks noChangeAspect="1" noChangeArrowheads="1"/>
          </p:cNvPicPr>
          <p:nvPr/>
        </p:nvPicPr>
        <p:blipFill>
          <a:blip r:embed="rId3" cstate="print"/>
          <a:srcRect/>
          <a:stretch>
            <a:fillRect/>
          </a:stretch>
        </p:blipFill>
        <p:spPr bwMode="auto">
          <a:xfrm>
            <a:off x="395536" y="1700808"/>
            <a:ext cx="1114425" cy="67627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39552" y="908720"/>
            <a:ext cx="7851648" cy="689248"/>
          </a:xfrm>
        </p:spPr>
        <p:txBody>
          <a:bodyPr>
            <a:normAutofit fontScale="90000"/>
          </a:bodyPr>
          <a:lstStyle/>
          <a:p>
            <a:pPr algn="ctr"/>
            <a:r>
              <a:rPr lang="en-US" b="1" dirty="0" smtClean="0">
                <a:solidFill>
                  <a:schemeClr val="tx1"/>
                </a:solidFill>
              </a:rPr>
              <a:t>Bloom’s Revised Taxonomy of Learning </a:t>
            </a:r>
            <a:r>
              <a:rPr lang="en-US" dirty="0" err="1" smtClean="0">
                <a:solidFill>
                  <a:schemeClr val="tx1"/>
                </a:solidFill>
              </a:rPr>
              <a:t>B</a:t>
            </a:r>
            <a:r>
              <a:rPr lang="en-US" b="1" dirty="0" err="1" smtClean="0">
                <a:solidFill>
                  <a:schemeClr val="tx1"/>
                </a:solidFill>
              </a:rPr>
              <a:t>ehaviours</a:t>
            </a:r>
            <a:r>
              <a:rPr lang="en-US" b="1" dirty="0" smtClean="0">
                <a:solidFill>
                  <a:schemeClr val="tx1"/>
                </a:solidFill>
              </a:rPr>
              <a:t> </a:t>
            </a:r>
            <a:endParaRPr lang="en-US" b="1" dirty="0">
              <a:solidFill>
                <a:schemeClr val="tx1"/>
              </a:solidFill>
            </a:endParaRPr>
          </a:p>
        </p:txBody>
      </p:sp>
      <p:sp>
        <p:nvSpPr>
          <p:cNvPr id="3" name="Subtitle 2"/>
          <p:cNvSpPr>
            <a:spLocks noGrp="1"/>
          </p:cNvSpPr>
          <p:nvPr>
            <p:ph type="subTitle" idx="1"/>
          </p:nvPr>
        </p:nvSpPr>
        <p:spPr>
          <a:xfrm>
            <a:off x="533400" y="1268760"/>
            <a:ext cx="7854696" cy="5040560"/>
          </a:xfrm>
        </p:spPr>
        <p:txBody>
          <a:bodyPr>
            <a:normAutofit/>
          </a:bodyPr>
          <a:lstStyle/>
          <a:p>
            <a:pPr algn="l"/>
            <a:endParaRPr lang="en-US" b="1" dirty="0" smtClean="0">
              <a:latin typeface="+mj-lt"/>
            </a:endParaRPr>
          </a:p>
          <a:p>
            <a:pPr algn="l"/>
            <a:endParaRPr lang="en-US" dirty="0">
              <a:latin typeface="+mj-lt"/>
            </a:endParaRPr>
          </a:p>
        </p:txBody>
      </p:sp>
      <p:sp>
        <p:nvSpPr>
          <p:cNvPr id="4" name="Rounded Rectangle 3"/>
          <p:cNvSpPr/>
          <p:nvPr/>
        </p:nvSpPr>
        <p:spPr>
          <a:xfrm>
            <a:off x="6372200" y="6237312"/>
            <a:ext cx="2448272" cy="360040"/>
          </a:xfrm>
          <a:prstGeom prst="roundRect">
            <a:avLst/>
          </a:prstGeom>
          <a:solidFill>
            <a:srgbClr val="FF0000"/>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latin typeface="+mj-lt"/>
                <a:hlinkClick r:id="rId2" action="ppaction://hlinksldjump"/>
              </a:rPr>
              <a:t>Back to Overview</a:t>
            </a:r>
            <a:endParaRPr lang="en-US" b="1" dirty="0">
              <a:latin typeface="+mj-lt"/>
            </a:endParaRPr>
          </a:p>
        </p:txBody>
      </p:sp>
      <p:graphicFrame>
        <p:nvGraphicFramePr>
          <p:cNvPr id="7" name="Diagram 6"/>
          <p:cNvGraphicFramePr/>
          <p:nvPr/>
        </p:nvGraphicFramePr>
        <p:xfrm>
          <a:off x="179512" y="1556792"/>
          <a:ext cx="8605464" cy="331236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8" name="Rounded Rectangle 7"/>
          <p:cNvSpPr/>
          <p:nvPr/>
        </p:nvSpPr>
        <p:spPr>
          <a:xfrm>
            <a:off x="7164288" y="4725144"/>
            <a:ext cx="1728192" cy="1368152"/>
          </a:xfrm>
          <a:prstGeom prst="roundRect">
            <a:avLst/>
          </a:prstGeom>
          <a:solidFill>
            <a:schemeClr val="accent5">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t>Higher Order Thinking Skills - HOTS</a:t>
            </a:r>
            <a:endParaRPr lang="en-US" b="1" dirty="0"/>
          </a:p>
        </p:txBody>
      </p:sp>
      <p:sp>
        <p:nvSpPr>
          <p:cNvPr id="9" name="Rounded Rectangle 8"/>
          <p:cNvSpPr/>
          <p:nvPr/>
        </p:nvSpPr>
        <p:spPr>
          <a:xfrm>
            <a:off x="467544" y="4653136"/>
            <a:ext cx="1728192" cy="136815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t>Lower Order Thinking Skills - LOTS</a:t>
            </a:r>
            <a:endParaRPr lang="en-US" b="1" dirty="0"/>
          </a:p>
        </p:txBody>
      </p:sp>
      <p:sp>
        <p:nvSpPr>
          <p:cNvPr id="10" name="Right Arrow 9"/>
          <p:cNvSpPr/>
          <p:nvPr/>
        </p:nvSpPr>
        <p:spPr>
          <a:xfrm>
            <a:off x="2699792" y="5229200"/>
            <a:ext cx="4104456" cy="43204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ounded Rectangle 10"/>
          <p:cNvSpPr/>
          <p:nvPr/>
        </p:nvSpPr>
        <p:spPr>
          <a:xfrm>
            <a:off x="467544" y="6237312"/>
            <a:ext cx="2520280" cy="360040"/>
          </a:xfrm>
          <a:prstGeom prst="roundRect">
            <a:avLst/>
          </a:prstGeom>
          <a:solidFill>
            <a:srgbClr val="FF0000"/>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latin typeface="+mj-lt"/>
                <a:hlinkClick r:id="rId8" action="ppaction://hlinksldjump"/>
              </a:rPr>
              <a:t>Back to Cognition</a:t>
            </a:r>
            <a:endParaRPr lang="en-US" b="1" dirty="0">
              <a:latin typeface="+mj-lt"/>
            </a:endParaRPr>
          </a:p>
        </p:txBody>
      </p:sp>
    </p:spTree>
    <p:extLst>
      <p:ext uri="{BB962C8B-B14F-4D97-AF65-F5344CB8AC3E}">
        <p14:creationId xmlns:p14="http://schemas.microsoft.com/office/powerpoint/2010/main" val="4142928170"/>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Custom 10">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FFFFFF"/>
      </a:hlink>
      <a:folHlink>
        <a:srgbClr val="FFFFFF"/>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537</TotalTime>
  <Words>439</Words>
  <Application>Microsoft Office PowerPoint</Application>
  <PresentationFormat>Skærmshow (4:3)</PresentationFormat>
  <Paragraphs>79</Paragraphs>
  <Slides>11</Slides>
  <Notes>0</Notes>
  <HiddenSlides>0</HiddenSlides>
  <MMClips>0</MMClips>
  <ScaleCrop>false</ScaleCrop>
  <HeadingPairs>
    <vt:vector size="6" baseType="variant">
      <vt:variant>
        <vt:lpstr>Benyttede skrifttyper</vt:lpstr>
      </vt:variant>
      <vt:variant>
        <vt:i4>5</vt:i4>
      </vt:variant>
      <vt:variant>
        <vt:lpstr>Tema</vt:lpstr>
      </vt:variant>
      <vt:variant>
        <vt:i4>1</vt:i4>
      </vt:variant>
      <vt:variant>
        <vt:lpstr>Slidetitler</vt:lpstr>
      </vt:variant>
      <vt:variant>
        <vt:i4>11</vt:i4>
      </vt:variant>
    </vt:vector>
  </HeadingPairs>
  <TitlesOfParts>
    <vt:vector size="17" baseType="lpstr">
      <vt:lpstr>Aharoni</vt:lpstr>
      <vt:lpstr>Arial</vt:lpstr>
      <vt:lpstr>Calibri</vt:lpstr>
      <vt:lpstr>Constantia</vt:lpstr>
      <vt:lpstr>Wingdings 2</vt:lpstr>
      <vt:lpstr>Flow</vt:lpstr>
      <vt:lpstr>The Solar System A CLIL lesson</vt:lpstr>
      <vt:lpstr>PowerPoint-præsentation</vt:lpstr>
      <vt:lpstr>PowerPoint-præsentation</vt:lpstr>
      <vt:lpstr>CONTENT</vt:lpstr>
      <vt:lpstr>Communication</vt:lpstr>
      <vt:lpstr>COGNITION</vt:lpstr>
      <vt:lpstr>COMPETENCE</vt:lpstr>
      <vt:lpstr>COMMUNITY</vt:lpstr>
      <vt:lpstr>Bloom’s Revised Taxonomy of Learning Behaviours </vt:lpstr>
      <vt:lpstr>PowerPoint-præsentation</vt:lpstr>
      <vt:lpstr>PowerPoint-præsentation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Sandra</dc:creator>
  <cp:lastModifiedBy>Lise Kjems Knattrup</cp:lastModifiedBy>
  <cp:revision>89</cp:revision>
  <dcterms:created xsi:type="dcterms:W3CDTF">2014-01-30T12:19:02Z</dcterms:created>
  <dcterms:modified xsi:type="dcterms:W3CDTF">2016-06-02T09:43:54Z</dcterms:modified>
</cp:coreProperties>
</file>